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795" r:id="rId4"/>
    <p:sldId id="796" r:id="rId5"/>
    <p:sldId id="814" r:id="rId6"/>
    <p:sldId id="815" r:id="rId7"/>
    <p:sldId id="273" r:id="rId8"/>
    <p:sldId id="816" r:id="rId9"/>
    <p:sldId id="817" r:id="rId10"/>
    <p:sldId id="818" r:id="rId11"/>
    <p:sldId id="819" r:id="rId12"/>
    <p:sldId id="799" r:id="rId13"/>
    <p:sldId id="808" r:id="rId14"/>
    <p:sldId id="803" r:id="rId15"/>
    <p:sldId id="8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8" d="100"/>
          <a:sy n="188" d="100"/>
        </p:scale>
        <p:origin x="44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D82DD8A3-940E-431A-8B3D-0A01FF087B6A}"/>
    <pc:docChg chg="undo custSel addSld delSld modSld sldOrd">
      <pc:chgData name="Josiah Smith" userId="4af037b2e1e3ed2d" providerId="LiveId" clId="{D82DD8A3-940E-431A-8B3D-0A01FF087B6A}" dt="2021-09-08T16:10:32.257" v="1703" actId="20577"/>
      <pc:docMkLst>
        <pc:docMk/>
      </pc:docMkLst>
      <pc:sldChg chg="modSp mod">
        <pc:chgData name="Josiah Smith" userId="4af037b2e1e3ed2d" providerId="LiveId" clId="{D82DD8A3-940E-431A-8B3D-0A01FF087B6A}" dt="2021-09-08T14:01:09.536" v="33" actId="313"/>
        <pc:sldMkLst>
          <pc:docMk/>
          <pc:sldMk cId="2683056558" sldId="256"/>
        </pc:sldMkLst>
        <pc:spChg chg="mod">
          <ac:chgData name="Josiah Smith" userId="4af037b2e1e3ed2d" providerId="LiveId" clId="{D82DD8A3-940E-431A-8B3D-0A01FF087B6A}" dt="2021-09-08T14:01:09.536" v="33" actId="313"/>
          <ac:spMkLst>
            <pc:docMk/>
            <pc:sldMk cId="2683056558" sldId="256"/>
            <ac:spMk id="3" creationId="{266BD8FC-099A-428F-A111-C614809248A4}"/>
          </ac:spMkLst>
        </pc:spChg>
      </pc:sldChg>
      <pc:sldChg chg="modSp mod">
        <pc:chgData name="Josiah Smith" userId="4af037b2e1e3ed2d" providerId="LiveId" clId="{D82DD8A3-940E-431A-8B3D-0A01FF087B6A}" dt="2021-09-08T16:10:32.257" v="1703" actId="20577"/>
        <pc:sldMkLst>
          <pc:docMk/>
          <pc:sldMk cId="3071931851" sldId="257"/>
        </pc:sldMkLst>
        <pc:spChg chg="mod">
          <ac:chgData name="Josiah Smith" userId="4af037b2e1e3ed2d" providerId="LiveId" clId="{D82DD8A3-940E-431A-8B3D-0A01FF087B6A}" dt="2021-09-08T16:10:32.257" v="1703" actId="20577"/>
          <ac:spMkLst>
            <pc:docMk/>
            <pc:sldMk cId="3071931851" sldId="257"/>
            <ac:spMk id="3" creationId="{425261A8-1ADD-4CF4-9381-A977A7C8CEAE}"/>
          </ac:spMkLst>
        </pc:spChg>
      </pc:sldChg>
      <pc:sldChg chg="addSp delSp modSp mod">
        <pc:chgData name="Josiah Smith" userId="4af037b2e1e3ed2d" providerId="LiveId" clId="{D82DD8A3-940E-431A-8B3D-0A01FF087B6A}" dt="2021-09-08T14:45:49.217" v="748" actId="20577"/>
        <pc:sldMkLst>
          <pc:docMk/>
          <pc:sldMk cId="4142700754" sldId="273"/>
        </pc:sldMkLst>
        <pc:spChg chg="add del mod">
          <ac:chgData name="Josiah Smith" userId="4af037b2e1e3ed2d" providerId="LiveId" clId="{D82DD8A3-940E-431A-8B3D-0A01FF087B6A}" dt="2021-09-08T14:26:48.967" v="320" actId="478"/>
          <ac:spMkLst>
            <pc:docMk/>
            <pc:sldMk cId="4142700754" sldId="273"/>
            <ac:spMk id="3" creationId="{F6E681DB-9145-4CFA-A8EC-078CBB2ACE39}"/>
          </ac:spMkLst>
        </pc:spChg>
        <pc:spChg chg="del">
          <ac:chgData name="Josiah Smith" userId="4af037b2e1e3ed2d" providerId="LiveId" clId="{D82DD8A3-940E-431A-8B3D-0A01FF087B6A}" dt="2021-09-08T14:26:48.967" v="320" actId="478"/>
          <ac:spMkLst>
            <pc:docMk/>
            <pc:sldMk cId="4142700754" sldId="273"/>
            <ac:spMk id="5" creationId="{EFAB4A0B-8483-4313-97C2-ABF71070CA8A}"/>
          </ac:spMkLst>
        </pc:spChg>
        <pc:spChg chg="mod">
          <ac:chgData name="Josiah Smith" userId="4af037b2e1e3ed2d" providerId="LiveId" clId="{D82DD8A3-940E-431A-8B3D-0A01FF087B6A}" dt="2021-09-08T14:45:49.217" v="748" actId="20577"/>
          <ac:spMkLst>
            <pc:docMk/>
            <pc:sldMk cId="4142700754" sldId="273"/>
            <ac:spMk id="6" creationId="{846959FE-94EF-476F-8FCF-1252FFE7C3F8}"/>
          </ac:spMkLst>
        </pc:spChg>
        <pc:spChg chg="add del mod">
          <ac:chgData name="Josiah Smith" userId="4af037b2e1e3ed2d" providerId="LiveId" clId="{D82DD8A3-940E-431A-8B3D-0A01FF087B6A}" dt="2021-09-08T14:26:48.967" v="320" actId="478"/>
          <ac:spMkLst>
            <pc:docMk/>
            <pc:sldMk cId="4142700754" sldId="273"/>
            <ac:spMk id="9" creationId="{F2910C9C-5211-462F-B3B9-578E58413A87}"/>
          </ac:spMkLst>
        </pc:spChg>
        <pc:spChg chg="del">
          <ac:chgData name="Josiah Smith" userId="4af037b2e1e3ed2d" providerId="LiveId" clId="{D82DD8A3-940E-431A-8B3D-0A01FF087B6A}" dt="2021-09-08T14:26:45.941" v="318" actId="478"/>
          <ac:spMkLst>
            <pc:docMk/>
            <pc:sldMk cId="4142700754" sldId="273"/>
            <ac:spMk id="11" creationId="{CCECA6C5-6F62-493C-B0B8-523804752665}"/>
          </ac:spMkLst>
        </pc:spChg>
        <pc:spChg chg="add del mod">
          <ac:chgData name="Josiah Smith" userId="4af037b2e1e3ed2d" providerId="LiveId" clId="{D82DD8A3-940E-431A-8B3D-0A01FF087B6A}" dt="2021-09-08T14:26:46.776" v="319" actId="478"/>
          <ac:spMkLst>
            <pc:docMk/>
            <pc:sldMk cId="4142700754" sldId="273"/>
            <ac:spMk id="12" creationId="{623B97A7-F358-4B72-A59C-8C5F3810C9FD}"/>
          </ac:spMkLst>
        </pc:spChg>
        <pc:spChg chg="add del mod">
          <ac:chgData name="Josiah Smith" userId="4af037b2e1e3ed2d" providerId="LiveId" clId="{D82DD8A3-940E-431A-8B3D-0A01FF087B6A}" dt="2021-09-08T14:26:50.565" v="321" actId="478"/>
          <ac:spMkLst>
            <pc:docMk/>
            <pc:sldMk cId="4142700754" sldId="273"/>
            <ac:spMk id="14" creationId="{087AA3D2-7C44-457F-B3BE-A5B07E2A5E10}"/>
          </ac:spMkLst>
        </pc:spChg>
        <pc:spChg chg="add del mod">
          <ac:chgData name="Josiah Smith" userId="4af037b2e1e3ed2d" providerId="LiveId" clId="{D82DD8A3-940E-431A-8B3D-0A01FF087B6A}" dt="2021-09-08T14:28:10.251" v="346"/>
          <ac:spMkLst>
            <pc:docMk/>
            <pc:sldMk cId="4142700754" sldId="273"/>
            <ac:spMk id="19" creationId="{BBCCABEA-46FA-4F9B-8B7E-E5F1564DAC78}"/>
          </ac:spMkLst>
        </pc:spChg>
        <pc:spChg chg="add del mod">
          <ac:chgData name="Josiah Smith" userId="4af037b2e1e3ed2d" providerId="LiveId" clId="{D82DD8A3-940E-431A-8B3D-0A01FF087B6A}" dt="2021-09-08T14:28:10.251" v="346"/>
          <ac:spMkLst>
            <pc:docMk/>
            <pc:sldMk cId="4142700754" sldId="273"/>
            <ac:spMk id="20" creationId="{E83D19FD-B89D-4DF9-8E2E-24B3BF9EA834}"/>
          </ac:spMkLst>
        </pc:spChg>
        <pc:spChg chg="add mod">
          <ac:chgData name="Josiah Smith" userId="4af037b2e1e3ed2d" providerId="LiveId" clId="{D82DD8A3-940E-431A-8B3D-0A01FF087B6A}" dt="2021-09-08T14:43:39.994" v="696" actId="1076"/>
          <ac:spMkLst>
            <pc:docMk/>
            <pc:sldMk cId="4142700754" sldId="273"/>
            <ac:spMk id="23" creationId="{72D72E68-C693-4CBC-B660-4AF553B8EE8D}"/>
          </ac:spMkLst>
        </pc:spChg>
        <pc:spChg chg="add del mod">
          <ac:chgData name="Josiah Smith" userId="4af037b2e1e3ed2d" providerId="LiveId" clId="{D82DD8A3-940E-431A-8B3D-0A01FF087B6A}" dt="2021-09-08T14:28:12.735" v="348" actId="478"/>
          <ac:spMkLst>
            <pc:docMk/>
            <pc:sldMk cId="4142700754" sldId="273"/>
            <ac:spMk id="24" creationId="{579B3158-6998-458C-844C-A8B51A7E1725}"/>
          </ac:spMkLst>
        </pc:spChg>
        <pc:spChg chg="add del mod">
          <ac:chgData name="Josiah Smith" userId="4af037b2e1e3ed2d" providerId="LiveId" clId="{D82DD8A3-940E-431A-8B3D-0A01FF087B6A}" dt="2021-09-08T14:29:15.628" v="364"/>
          <ac:spMkLst>
            <pc:docMk/>
            <pc:sldMk cId="4142700754" sldId="273"/>
            <ac:spMk id="29" creationId="{5DC2E360-BA40-4FE5-8C1E-8C0C30029742}"/>
          </ac:spMkLst>
        </pc:spChg>
        <pc:spChg chg="add del mod">
          <ac:chgData name="Josiah Smith" userId="4af037b2e1e3ed2d" providerId="LiveId" clId="{D82DD8A3-940E-431A-8B3D-0A01FF087B6A}" dt="2021-09-08T14:29:15.628" v="364"/>
          <ac:spMkLst>
            <pc:docMk/>
            <pc:sldMk cId="4142700754" sldId="273"/>
            <ac:spMk id="30" creationId="{EF2A8CC7-3276-42FB-BA32-38A6F634BB18}"/>
          </ac:spMkLst>
        </pc:spChg>
        <pc:spChg chg="add mod">
          <ac:chgData name="Josiah Smith" userId="4af037b2e1e3ed2d" providerId="LiveId" clId="{D82DD8A3-940E-431A-8B3D-0A01FF087B6A}" dt="2021-09-08T14:44:18.558" v="699" actId="14100"/>
          <ac:spMkLst>
            <pc:docMk/>
            <pc:sldMk cId="4142700754" sldId="273"/>
            <ac:spMk id="35" creationId="{842C587A-37BC-4303-AB1E-7B13B717EA95}"/>
          </ac:spMkLst>
        </pc:spChg>
        <pc:picChg chg="del">
          <ac:chgData name="Josiah Smith" userId="4af037b2e1e3ed2d" providerId="LiveId" clId="{D82DD8A3-940E-431A-8B3D-0A01FF087B6A}" dt="2021-09-08T14:26:44.503" v="317" actId="478"/>
          <ac:picMkLst>
            <pc:docMk/>
            <pc:sldMk cId="4142700754" sldId="273"/>
            <ac:picMk id="7" creationId="{5857A025-8D98-45AA-BEE5-766A054F9D24}"/>
          </ac:picMkLst>
        </pc:picChg>
        <pc:picChg chg="del">
          <ac:chgData name="Josiah Smith" userId="4af037b2e1e3ed2d" providerId="LiveId" clId="{D82DD8A3-940E-431A-8B3D-0A01FF087B6A}" dt="2021-09-08T14:26:44.125" v="316" actId="478"/>
          <ac:picMkLst>
            <pc:docMk/>
            <pc:sldMk cId="4142700754" sldId="273"/>
            <ac:picMk id="8" creationId="{5CB7EBB6-A041-4122-A0A3-7EA9A220B8A6}"/>
          </ac:picMkLst>
        </pc:picChg>
        <pc:picChg chg="add mod">
          <ac:chgData name="Josiah Smith" userId="4af037b2e1e3ed2d" providerId="LiveId" clId="{D82DD8A3-940E-431A-8B3D-0A01FF087B6A}" dt="2021-09-08T14:43:39.994" v="696" actId="1076"/>
          <ac:picMkLst>
            <pc:docMk/>
            <pc:sldMk cId="4142700754" sldId="273"/>
            <ac:picMk id="16" creationId="{813CCED3-6C29-42CE-9D59-1883262F7807}"/>
          </ac:picMkLst>
        </pc:picChg>
        <pc:picChg chg="add mod modCrop">
          <ac:chgData name="Josiah Smith" userId="4af037b2e1e3ed2d" providerId="LiveId" clId="{D82DD8A3-940E-431A-8B3D-0A01FF087B6A}" dt="2021-09-08T14:43:39.994" v="696" actId="1076"/>
          <ac:picMkLst>
            <pc:docMk/>
            <pc:sldMk cId="4142700754" sldId="273"/>
            <ac:picMk id="18" creationId="{82BB94FE-F18D-4FDE-AB78-F43773F7C350}"/>
          </ac:picMkLst>
        </pc:picChg>
        <pc:picChg chg="add mod modCrop">
          <ac:chgData name="Josiah Smith" userId="4af037b2e1e3ed2d" providerId="LiveId" clId="{D82DD8A3-940E-431A-8B3D-0A01FF087B6A}" dt="2021-09-08T14:43:35.084" v="695" actId="1076"/>
          <ac:picMkLst>
            <pc:docMk/>
            <pc:sldMk cId="4142700754" sldId="273"/>
            <ac:picMk id="34" creationId="{32C60B0C-E2D1-44BF-A946-85D098D5B79F}"/>
          </ac:picMkLst>
        </pc:picChg>
        <pc:picChg chg="add mod modCrop">
          <ac:chgData name="Josiah Smith" userId="4af037b2e1e3ed2d" providerId="LiveId" clId="{D82DD8A3-940E-431A-8B3D-0A01FF087B6A}" dt="2021-09-08T14:45:25.564" v="723" actId="732"/>
          <ac:picMkLst>
            <pc:docMk/>
            <pc:sldMk cId="4142700754" sldId="273"/>
            <ac:picMk id="36" creationId="{49959376-A224-4FEB-AB78-377D578D2CB1}"/>
          </ac:picMkLst>
        </pc:picChg>
        <pc:cxnChg chg="add del mod">
          <ac:chgData name="Josiah Smith" userId="4af037b2e1e3ed2d" providerId="LiveId" clId="{D82DD8A3-940E-431A-8B3D-0A01FF087B6A}" dt="2021-09-08T14:28:10.251" v="346"/>
          <ac:cxnSpMkLst>
            <pc:docMk/>
            <pc:sldMk cId="4142700754" sldId="273"/>
            <ac:cxnSpMk id="21" creationId="{093E5535-B971-4166-AB82-E9B09A9BA043}"/>
          </ac:cxnSpMkLst>
        </pc:cxnChg>
        <pc:cxnChg chg="add del mod">
          <ac:chgData name="Josiah Smith" userId="4af037b2e1e3ed2d" providerId="LiveId" clId="{D82DD8A3-940E-431A-8B3D-0A01FF087B6A}" dt="2021-09-08T14:28:10.251" v="346"/>
          <ac:cxnSpMkLst>
            <pc:docMk/>
            <pc:sldMk cId="4142700754" sldId="273"/>
            <ac:cxnSpMk id="22" creationId="{ABE096D6-C6BC-47FC-9C6E-8E268E18B9EE}"/>
          </ac:cxnSpMkLst>
        </pc:cxnChg>
        <pc:cxnChg chg="add mod">
          <ac:chgData name="Josiah Smith" userId="4af037b2e1e3ed2d" providerId="LiveId" clId="{D82DD8A3-940E-431A-8B3D-0A01FF087B6A}" dt="2021-09-08T14:43:39.994" v="696" actId="1076"/>
          <ac:cxnSpMkLst>
            <pc:docMk/>
            <pc:sldMk cId="4142700754" sldId="273"/>
            <ac:cxnSpMk id="25" creationId="{039FD542-BC88-45B7-949C-F4A3F9853318}"/>
          </ac:cxnSpMkLst>
        </pc:cxnChg>
        <pc:cxnChg chg="add mod">
          <ac:chgData name="Josiah Smith" userId="4af037b2e1e3ed2d" providerId="LiveId" clId="{D82DD8A3-940E-431A-8B3D-0A01FF087B6A}" dt="2021-09-08T14:43:39.994" v="696" actId="1076"/>
          <ac:cxnSpMkLst>
            <pc:docMk/>
            <pc:sldMk cId="4142700754" sldId="273"/>
            <ac:cxnSpMk id="26" creationId="{FC91FFF2-E1AB-4190-9256-DF6854378C73}"/>
          </ac:cxnSpMkLst>
        </pc:cxnChg>
        <pc:cxnChg chg="add del mod">
          <ac:chgData name="Josiah Smith" userId="4af037b2e1e3ed2d" providerId="LiveId" clId="{D82DD8A3-940E-431A-8B3D-0A01FF087B6A}" dt="2021-09-08T14:29:15.628" v="364"/>
          <ac:cxnSpMkLst>
            <pc:docMk/>
            <pc:sldMk cId="4142700754" sldId="273"/>
            <ac:cxnSpMk id="31" creationId="{7333BE08-EAEC-4B4F-B3EA-FABF44B49950}"/>
          </ac:cxnSpMkLst>
        </pc:cxnChg>
        <pc:cxnChg chg="add del mod">
          <ac:chgData name="Josiah Smith" userId="4af037b2e1e3ed2d" providerId="LiveId" clId="{D82DD8A3-940E-431A-8B3D-0A01FF087B6A}" dt="2021-09-08T14:29:15.628" v="364"/>
          <ac:cxnSpMkLst>
            <pc:docMk/>
            <pc:sldMk cId="4142700754" sldId="273"/>
            <ac:cxnSpMk id="32" creationId="{92F230BF-350E-4201-8403-F3EDE953705E}"/>
          </ac:cxnSpMkLst>
        </pc:cxnChg>
        <pc:cxnChg chg="add mod">
          <ac:chgData name="Josiah Smith" userId="4af037b2e1e3ed2d" providerId="LiveId" clId="{D82DD8A3-940E-431A-8B3D-0A01FF087B6A}" dt="2021-09-08T14:45:12.493" v="720" actId="1037"/>
          <ac:cxnSpMkLst>
            <pc:docMk/>
            <pc:sldMk cId="4142700754" sldId="273"/>
            <ac:cxnSpMk id="37" creationId="{A2BB8263-5155-4E4E-BFB3-9B91963DBCEA}"/>
          </ac:cxnSpMkLst>
        </pc:cxnChg>
        <pc:cxnChg chg="add mod">
          <ac:chgData name="Josiah Smith" userId="4af037b2e1e3ed2d" providerId="LiveId" clId="{D82DD8A3-940E-431A-8B3D-0A01FF087B6A}" dt="2021-09-08T14:45:28.506" v="724" actId="14100"/>
          <ac:cxnSpMkLst>
            <pc:docMk/>
            <pc:sldMk cId="4142700754" sldId="273"/>
            <ac:cxnSpMk id="40" creationId="{4AC44DA4-6F63-4232-945B-C6FE7272B354}"/>
          </ac:cxnSpMkLst>
        </pc:cxnChg>
      </pc:sldChg>
      <pc:sldChg chg="del">
        <pc:chgData name="Josiah Smith" userId="4af037b2e1e3ed2d" providerId="LiveId" clId="{D82DD8A3-940E-431A-8B3D-0A01FF087B6A}" dt="2021-09-08T16:10:20.239" v="1691" actId="47"/>
        <pc:sldMkLst>
          <pc:docMk/>
          <pc:sldMk cId="590394454" sldId="326"/>
        </pc:sldMkLst>
      </pc:sldChg>
      <pc:sldChg chg="del">
        <pc:chgData name="Josiah Smith" userId="4af037b2e1e3ed2d" providerId="LiveId" clId="{D82DD8A3-940E-431A-8B3D-0A01FF087B6A}" dt="2021-09-08T14:24:09.103" v="315" actId="47"/>
        <pc:sldMkLst>
          <pc:docMk/>
          <pc:sldMk cId="3258871046" sldId="794"/>
        </pc:sldMkLst>
      </pc:sldChg>
      <pc:sldChg chg="modSp mod">
        <pc:chgData name="Josiah Smith" userId="4af037b2e1e3ed2d" providerId="LiveId" clId="{D82DD8A3-940E-431A-8B3D-0A01FF087B6A}" dt="2021-09-08T14:16:09.961" v="182" actId="20577"/>
        <pc:sldMkLst>
          <pc:docMk/>
          <pc:sldMk cId="516131070" sldId="795"/>
        </pc:sldMkLst>
        <pc:spChg chg="mod">
          <ac:chgData name="Josiah Smith" userId="4af037b2e1e3ed2d" providerId="LiveId" clId="{D82DD8A3-940E-431A-8B3D-0A01FF087B6A}" dt="2021-09-08T14:16:09.961" v="182" actId="20577"/>
          <ac:spMkLst>
            <pc:docMk/>
            <pc:sldMk cId="516131070" sldId="795"/>
            <ac:spMk id="2" creationId="{28D90908-1F4F-4744-BC75-2293DEBCA4A3}"/>
          </ac:spMkLst>
        </pc:spChg>
      </pc:sldChg>
      <pc:sldChg chg="addSp delSp modSp mod">
        <pc:chgData name="Josiah Smith" userId="4af037b2e1e3ed2d" providerId="LiveId" clId="{D82DD8A3-940E-431A-8B3D-0A01FF087B6A}" dt="2021-09-08T14:18:11.344" v="249" actId="20577"/>
        <pc:sldMkLst>
          <pc:docMk/>
          <pc:sldMk cId="3037145541" sldId="796"/>
        </pc:sldMkLst>
        <pc:spChg chg="add del mod">
          <ac:chgData name="Josiah Smith" userId="4af037b2e1e3ed2d" providerId="LiveId" clId="{D82DD8A3-940E-431A-8B3D-0A01FF087B6A}" dt="2021-09-08T14:16:33.575" v="186" actId="478"/>
          <ac:spMkLst>
            <pc:docMk/>
            <pc:sldMk cId="3037145541" sldId="796"/>
            <ac:spMk id="3" creationId="{59479C40-093F-410E-9DC3-69470598D5D9}"/>
          </ac:spMkLst>
        </pc:spChg>
        <pc:spChg chg="mod">
          <ac:chgData name="Josiah Smith" userId="4af037b2e1e3ed2d" providerId="LiveId" clId="{D82DD8A3-940E-431A-8B3D-0A01FF087B6A}" dt="2021-09-08T14:18:11.344" v="249" actId="20577"/>
          <ac:spMkLst>
            <pc:docMk/>
            <pc:sldMk cId="3037145541" sldId="796"/>
            <ac:spMk id="4" creationId="{16012CBC-854C-41A5-A02F-251804863A0A}"/>
          </ac:spMkLst>
        </pc:spChg>
        <pc:spChg chg="add del mod">
          <ac:chgData name="Josiah Smith" userId="4af037b2e1e3ed2d" providerId="LiveId" clId="{D82DD8A3-940E-431A-8B3D-0A01FF087B6A}" dt="2021-09-08T14:16:33.575" v="186" actId="478"/>
          <ac:spMkLst>
            <pc:docMk/>
            <pc:sldMk cId="3037145541" sldId="796"/>
            <ac:spMk id="6" creationId="{E08B4048-0F4E-4F85-98BE-335241326D96}"/>
          </ac:spMkLst>
        </pc:spChg>
        <pc:spChg chg="del mod">
          <ac:chgData name="Josiah Smith" userId="4af037b2e1e3ed2d" providerId="LiveId" clId="{D82DD8A3-940E-431A-8B3D-0A01FF087B6A}" dt="2021-09-08T14:16:26.417" v="184" actId="478"/>
          <ac:spMkLst>
            <pc:docMk/>
            <pc:sldMk cId="3037145541" sldId="796"/>
            <ac:spMk id="9" creationId="{E897AEC6-781F-451C-AB18-453608F232A7}"/>
          </ac:spMkLst>
        </pc:spChg>
        <pc:spChg chg="add mod">
          <ac:chgData name="Josiah Smith" userId="4af037b2e1e3ed2d" providerId="LiveId" clId="{D82DD8A3-940E-431A-8B3D-0A01FF087B6A}" dt="2021-09-08T14:17:45.338" v="213" actId="1076"/>
          <ac:spMkLst>
            <pc:docMk/>
            <pc:sldMk cId="3037145541" sldId="796"/>
            <ac:spMk id="10" creationId="{832BF0E4-2354-425F-BD49-C3A11380640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" creationId="{A39EFDF7-4BB8-4E9F-991C-66936ED508E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9" creationId="{20DCF551-480D-431C-A305-292C5FE5C0A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22" creationId="{73C4A9D2-D220-4E60-ADDA-FE19A38A997A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24" creationId="{44360031-2BE1-4C77-8D9F-82FB282A7E1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25" creationId="{CD145C15-35E0-41C5-A83F-23990ECBC71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36" creationId="{5DB854AA-ED90-48CF-A00F-E9207DD5CDA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37" creationId="{7211A408-CDF4-4BDC-B2D2-93F6F0DA262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38" creationId="{0EC6A50E-039C-48D3-84EC-FCCB8BE7BE5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39" creationId="{0E10B17A-AD8D-4A58-8FC2-3DD7EAD6CCB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0" creationId="{53911DF3-5C79-4AD5-87ED-DBE2BDDF08D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1" creationId="{8D4A1456-9412-486D-A5A0-5CAF73678B8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2" creationId="{14C39715-AB4E-4B3D-B368-A7DDE8A054C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3" creationId="{182D448F-16A3-47D5-95BF-49E643C8FA1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4" creationId="{0BBAE4E7-0E09-438B-9390-31C604B3DB6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5" creationId="{561451ED-ECF8-45D2-B9D9-2544570A7A4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6" creationId="{1BABDE1A-4EF3-42EF-B388-ADFF5CC5F8E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7" creationId="{187305D1-3F0A-4942-ADF2-F4B706E41D9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8" creationId="{96ACB285-94E1-4584-93C5-061A7637290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9" creationId="{01191CAC-5DFF-479F-B70A-EBE033AFC35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0" creationId="{084E00A4-0FAF-4C67-91CA-287DEA8B8BF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1" creationId="{527F1D3A-72DA-4E43-90DD-DEBF16B2CBF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2" creationId="{1E6DA53B-6CFF-4E8B-9FD1-17805A4D8D7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3" creationId="{9A815A55-042D-4599-A7A9-1D9986A7F1F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4" creationId="{FC04AB07-3FA2-4792-8A98-44EF73E4B9F7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5" creationId="{DA2AEBC4-AEEC-4039-BA9F-31E5EB2FA14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6" creationId="{92D5D3E5-93FC-4C15-BDA1-7BEF73B1F28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7" creationId="{213ACCB5-97EA-4928-9463-602041D84716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8" creationId="{F2DAFA8D-2676-4A01-BFAD-13ABD364863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9" creationId="{D595FD05-59A9-436A-AA7D-C55020B4EEA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0" creationId="{9EAD7B83-891B-46D5-B3E2-E3D77B42ED6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1" creationId="{3480F259-E2F4-4F26-9464-FFC5A3C77F8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2" creationId="{79D4286C-7741-4C88-B3D1-E759257BF52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3" creationId="{8E03D694-EF30-41C7-816B-B9A70E11841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4" creationId="{7A86D7AC-142A-4912-AB2B-A9104B6E832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5" creationId="{064F417C-A2B0-46BB-99CF-19E77730216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6" creationId="{0242AF86-5BBB-446E-B1AD-BA117172B367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7" creationId="{EB23342E-FCB8-4479-85E9-9FB54F64EF5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8" creationId="{35DDE98A-FB3D-412F-AB1A-9B5D2ACACE3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9" creationId="{7C170780-D221-4E1C-A91D-B65A2D14899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0" creationId="{A401CA5F-3FF5-40FD-968E-A9918EDB2F3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1" creationId="{D7A3FABE-E9AB-4C88-9425-0858A5A4DCC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2" creationId="{201EAC91-2A31-4842-8FA9-35C1D53B37D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3" creationId="{B60199E1-973E-48F2-BB2A-114758A8819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4" creationId="{6B2A4F05-3E87-46AB-AF94-367CB74A84E7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5" creationId="{51E97075-EF06-4AAE-BF0C-739AC06B2E9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6" creationId="{60290216-C9EC-4980-B5D1-5B4A79FC33B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7" creationId="{9E205D95-2441-42E0-867F-A7F1B6DF650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8" creationId="{20C23035-62BC-46B2-8A25-806B0CD69F5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9" creationId="{AC2B6929-3FAB-408C-9CE8-6D33A5CD9FF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0" creationId="{7C9ECAC6-89DF-430B-A478-C0A7FF9C722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1" creationId="{20CD1930-66A2-491F-BFCA-F511750847F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2" creationId="{3E1E879A-9E0B-432F-A54D-2282ABCDD78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3" creationId="{5D32338C-1887-4E8E-903C-699589D2D85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4" creationId="{EA6DEAEE-A464-4484-81DA-14BC7CBF955A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5" creationId="{7784F748-E42B-44DF-BA58-CE263E35E7D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6" creationId="{51F46B54-6CAA-4667-86BA-8A18FF2626E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7" creationId="{C85B6C56-A02C-4196-9D4F-539C438BC97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8" creationId="{F3C3C2CF-248D-4559-8CAC-36A3DFF3E97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9" creationId="{101A8AEC-ACD2-49A6-829C-80196ADF479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0" creationId="{13510AB0-D3C0-48A1-B22B-0F1F24691E8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1" creationId="{B75DAEAC-B84E-4B6E-AA8E-FA493B28078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2" creationId="{208088FD-DF77-4A5C-9ED0-82B968031EC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3" creationId="{D212351A-B828-4016-8C1B-AADE42F92CB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4" creationId="{2C44F62B-F656-4C2C-BDFA-967250683B6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5" creationId="{0015CB3A-9722-4CFA-8EF9-AD26DA9664B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6" creationId="{E2086AB9-0F80-4518-8D86-C6E3E0061D4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7" creationId="{DB0A2F7E-6B02-44FA-A678-5ADBCEC7E1F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8" creationId="{6B4E53BA-2543-4159-BD97-BA7EF818D90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9" creationId="{6C2B35F7-CCB5-4347-A1E2-3819F3AE4CA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0" creationId="{1ED83B02-FB54-4D53-AE87-70C0E3342D0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1" creationId="{85274A78-EAF0-41C2-8511-E9A8CC9EAFB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2" creationId="{C0CD69CD-8637-4D5D-B0CA-629BE800DCA6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3" creationId="{031CED8F-AA23-46B4-8856-BD23FFFED95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4" creationId="{19779069-49C5-4A8F-AD2C-24D365B80A8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5" creationId="{49492558-66BD-481A-B2B3-B0CCB47A35A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6" creationId="{27441137-3810-4825-BF98-9146CAE50AC6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7" creationId="{BB00E3B0-8769-4631-8BAF-8964C76DDD8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8" creationId="{8D7D611F-34A1-4BC4-AFA0-C029E21BE2C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9" creationId="{59B8CFD0-25A8-4515-AA87-595AABA27E9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0" creationId="{2DE56071-BFD7-4311-A7F5-5D5DC11B8F9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1" creationId="{3970E507-4836-49BB-AA2C-134877CEFDE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2" creationId="{CA30A804-881B-4E3B-A38D-9CFE5EBD307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3" creationId="{55A4FB55-07C1-44DE-886C-BDADD915682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4" creationId="{C2DABF0A-DFC0-4559-BE5C-0484F4D4090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5" creationId="{5B4A7E3F-12E0-45A6-B43C-8F17F7BFAB3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6" creationId="{822877A4-F8D0-4103-BDDF-38044D68F85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7" creationId="{F2C776F0-6B67-4764-A3CA-4AB8614DFBEA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8" creationId="{430FC69C-0F08-44F8-A4B0-8ADCF8F9C62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9" creationId="{4F06230D-5DCA-4E11-A903-69ACBD05971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0" creationId="{8F666CD8-A65E-4395-9590-2A9A8CD7E94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1" creationId="{B7E1E1A8-509B-4433-81CD-3A37E38E6A66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2" creationId="{DC05FAEF-95A7-4101-B289-15ED4197F83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3" creationId="{B21D8BC2-5E1F-4D4C-B308-180F3D668E8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4" creationId="{C657C7D5-5C41-4FF8-88C9-6132FC69B0C7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5" creationId="{51048F9A-D2A5-4987-AF4F-57B7F1BC1E7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6" creationId="{A113F473-B607-4DD9-960C-663B4E5E1CF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7" creationId="{8D9FA736-850C-4C15-B937-9670F9F7BBA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8" creationId="{40ABC5BE-F61B-4F84-A87A-D35649A05E3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9" creationId="{A398E7CF-75C4-4A7F-84EA-2C0EBC3FC54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0" creationId="{6B5786FD-D0D2-437C-8181-81E1484E40B6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1" creationId="{BA6CAA43-03B0-4ED2-BDA5-E300FA9828E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2" creationId="{8A232B30-0A33-4D6D-9478-7E6668A3D8F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3" creationId="{AA9C64F4-4F12-43B5-A47E-9247867CEDE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4" creationId="{209971DA-7DFC-4BD5-B8AA-44B3E5FAD83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5" creationId="{55CA63D8-4935-40F6-896E-FA7FAE0F856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6" creationId="{716CAD85-CEFA-4AA1-B794-23F74076E9F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7" creationId="{E6BABFB2-5B35-4F83-A310-03772B5DB8E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8" creationId="{105A0A78-9ABC-4EF0-BE3F-624C3A93DA12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0" creationId="{63AF6A7B-128E-4282-A916-47F9A192B11C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1" creationId="{64FC98AA-ACBE-4C61-9C5B-2F7424AFF709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2" creationId="{285B430A-2E49-4B38-B4CB-A441465E833B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3" creationId="{DBD4F6FC-38A9-4831-902B-799D4112A6E0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4" creationId="{40E4150E-5C42-4AB7-A5E3-B791899200C1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5" creationId="{D5D0F4C1-E352-457C-957B-C7BFEE33486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6" creationId="{B25A6A33-A3DD-4735-A126-2EA8E7F7EB6A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7" creationId="{94D99EB3-7AF4-4F9A-BB64-98F6FF6E76D6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8" creationId="{22D6DFDC-80A1-43D0-9A29-098ED8D8ECCA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9" creationId="{50354755-4797-4261-8B2F-AB1B7B10F1D0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0" creationId="{2B6BC540-C430-4E09-B806-DDD5AA532B1A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1" creationId="{31C67336-DFC5-4938-88EB-24D491E40249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2" creationId="{AE50C14B-50C7-4262-8E08-7A1078CDFCB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3" creationId="{D3E4A6BF-E09D-467D-B682-18FAD57B9257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4" creationId="{8325523E-7618-437F-BB56-FA842289D2F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5" creationId="{7E07B2B2-12F5-4CFD-8DC4-A35FB053DAF2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6" creationId="{8716F44E-A7BD-4D11-9113-E4004370265C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7" creationId="{73994EDC-82D9-49AE-83EA-4C55F12D7503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8" creationId="{65C2C9B4-33B1-46C2-8D8F-0A57DD1E7720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9" creationId="{5CE9AF8A-B1CF-48DB-8944-BD29A3FD156E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0" creationId="{9E58D9B5-2E84-488D-8090-0B0BF4F99684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1" creationId="{C2640849-D26E-4E7D-A1A1-008B29EC4110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2" creationId="{C61B4862-D375-49E3-AE92-4918BECB7BB4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3" creationId="{0A8CBA48-F63D-464A-8A5F-699E5C539967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4" creationId="{B858AFA8-DB61-435F-8120-7424C6B118C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5" creationId="{8B13EF69-706B-4EF4-B93B-4F6D0D870C5E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6" creationId="{F0C0992B-F825-4338-A628-83C90695A3B7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7" creationId="{EA607643-0620-4FE6-BD03-B73CDD82C602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8" creationId="{A1BB49D1-EFD4-4A57-8ABF-C06B6E7515E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9" creationId="{F83DC96D-C15E-4B46-9116-65FE8BFF28CB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70" creationId="{52DD2E6E-3D44-4A40-A946-3745AC2516A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75" creationId="{5AA0AE71-44E4-4F0E-8D24-878B1B86A12C}"/>
          </ac:spMkLst>
        </pc:spChg>
        <pc:spChg chg="add mod">
          <ac:chgData name="Josiah Smith" userId="4af037b2e1e3ed2d" providerId="LiveId" clId="{D82DD8A3-940E-431A-8B3D-0A01FF087B6A}" dt="2021-09-08T14:17:43.067" v="212" actId="1076"/>
          <ac:spMkLst>
            <pc:docMk/>
            <pc:sldMk cId="3037145541" sldId="796"/>
            <ac:spMk id="176" creationId="{4C56FBAE-BC0B-493F-9C63-1F092CD08142}"/>
          </ac:spMkLst>
        </pc:spChg>
        <pc:grpChg chg="add 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11" creationId="{12ECDF15-7EFC-4325-B82F-13D186499D2B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13" creationId="{7B4B513F-FC60-483B-BAA4-7A0373A1FAE4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15" creationId="{D76EF5A8-9712-4137-A6BB-02319E25ABEB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23" creationId="{2507DFDF-4526-402B-8635-D570A1C7E1D4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26" creationId="{AF024B63-7D58-499C-8E21-26300CC283CC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27" creationId="{0B02073D-E2C6-45B0-963A-1B11EBFDA0C7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28" creationId="{905542B1-B54A-49F6-8577-105BEE14C85B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29" creationId="{CED3EAE2-D6C9-4729-AED6-CAF28A9A76F6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0" creationId="{938FCDA6-EE2E-4D82-8D43-561028301D86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1" creationId="{26D5E186-498F-430D-A2AE-4411050F0256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2" creationId="{1303A197-8E78-4875-BAFA-55B629331505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3" creationId="{A43F2820-5913-4F6E-B7FE-925921EB62AE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4" creationId="{686DB3B1-1804-4B82-A455-07900CF3EC8F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5" creationId="{90CD683C-42C8-47A3-900E-E3252AB929E3}"/>
          </ac:grpSpMkLst>
        </pc:grpChg>
        <pc:grpChg chg="add mod">
          <ac:chgData name="Josiah Smith" userId="4af037b2e1e3ed2d" providerId="LiveId" clId="{D82DD8A3-940E-431A-8B3D-0A01FF087B6A}" dt="2021-09-08T14:18:02.026" v="221" actId="1076"/>
          <ac:grpSpMkLst>
            <pc:docMk/>
            <pc:sldMk cId="3037145541" sldId="796"/>
            <ac:grpSpMk id="139" creationId="{680498A9-EDEC-42AE-AB78-6944B9A6AE22}"/>
          </ac:grpSpMkLst>
        </pc:grpChg>
        <pc:picChg chg="del">
          <ac:chgData name="Josiah Smith" userId="4af037b2e1e3ed2d" providerId="LiveId" clId="{D82DD8A3-940E-431A-8B3D-0A01FF087B6A}" dt="2021-09-08T14:16:27.305" v="185" actId="478"/>
          <ac:picMkLst>
            <pc:docMk/>
            <pc:sldMk cId="3037145541" sldId="796"/>
            <ac:picMk id="14" creationId="{411D61A6-C33F-425A-88A4-2F4249DE57C6}"/>
          </ac:picMkLst>
        </pc:picChg>
        <pc:picChg chg="mod">
          <ac:chgData name="Josiah Smith" userId="4af037b2e1e3ed2d" providerId="LiveId" clId="{D82DD8A3-940E-431A-8B3D-0A01FF087B6A}" dt="2021-09-08T14:17:58.279" v="220" actId="1076"/>
          <ac:picMkLst>
            <pc:docMk/>
            <pc:sldMk cId="3037145541" sldId="796"/>
            <ac:picMk id="17" creationId="{C8DD702E-201B-4A6A-9DE1-A25788A21969}"/>
          </ac:picMkLst>
        </pc:picChg>
        <pc:picChg chg="mod">
          <ac:chgData name="Josiah Smith" userId="4af037b2e1e3ed2d" providerId="LiveId" clId="{D82DD8A3-940E-431A-8B3D-0A01FF087B6A}" dt="2021-09-08T14:17:58.279" v="220" actId="1076"/>
          <ac:picMkLst>
            <pc:docMk/>
            <pc:sldMk cId="3037145541" sldId="796"/>
            <ac:picMk id="20" creationId="{28A56560-33B4-44E2-912F-81EF14D14052}"/>
          </ac:picMkLst>
        </pc:picChg>
        <pc:picChg chg="mod">
          <ac:chgData name="Josiah Smith" userId="4af037b2e1e3ed2d" providerId="LiveId" clId="{D82DD8A3-940E-431A-8B3D-0A01FF087B6A}" dt="2021-09-08T14:17:58.279" v="220" actId="1076"/>
          <ac:picMkLst>
            <pc:docMk/>
            <pc:sldMk cId="3037145541" sldId="796"/>
            <ac:picMk id="21" creationId="{F8FE93AE-1043-46E2-BDE0-582148C0765C}"/>
          </ac:picMkLst>
        </pc:picChg>
        <pc:picChg chg="mod">
          <ac:chgData name="Josiah Smith" userId="4af037b2e1e3ed2d" providerId="LiveId" clId="{D82DD8A3-940E-431A-8B3D-0A01FF087B6A}" dt="2021-09-08T14:18:02.026" v="221" actId="1076"/>
          <ac:picMkLst>
            <pc:docMk/>
            <pc:sldMk cId="3037145541" sldId="796"/>
            <ac:picMk id="171" creationId="{B3681E4A-7AEE-42AB-8E8D-F49FB67D3C62}"/>
          </ac:picMkLst>
        </pc:picChg>
        <pc:picChg chg="mod">
          <ac:chgData name="Josiah Smith" userId="4af037b2e1e3ed2d" providerId="LiveId" clId="{D82DD8A3-940E-431A-8B3D-0A01FF087B6A}" dt="2021-09-08T14:18:02.026" v="221" actId="1076"/>
          <ac:picMkLst>
            <pc:docMk/>
            <pc:sldMk cId="3037145541" sldId="796"/>
            <ac:picMk id="174" creationId="{020F3F7E-AD18-43AA-AEB3-7021288B9AF7}"/>
          </ac:picMkLst>
        </pc:picChg>
        <pc:picChg chg="add mod">
          <ac:chgData name="Josiah Smith" userId="4af037b2e1e3ed2d" providerId="LiveId" clId="{D82DD8A3-940E-431A-8B3D-0A01FF087B6A}" dt="2021-09-08T14:17:43.067" v="212" actId="1076"/>
          <ac:picMkLst>
            <pc:docMk/>
            <pc:sldMk cId="3037145541" sldId="796"/>
            <ac:picMk id="177" creationId="{83F879D4-51A2-417D-8A80-7D3C6589FFCA}"/>
          </ac:picMkLst>
        </pc:picChg>
        <pc:picChg chg="add mod">
          <ac:chgData name="Josiah Smith" userId="4af037b2e1e3ed2d" providerId="LiveId" clId="{D82DD8A3-940E-431A-8B3D-0A01FF087B6A}" dt="2021-09-08T14:17:43.067" v="212" actId="1076"/>
          <ac:picMkLst>
            <pc:docMk/>
            <pc:sldMk cId="3037145541" sldId="796"/>
            <ac:picMk id="178" creationId="{C68176EB-D18D-4450-BAF1-C8F678936EB7}"/>
          </ac:picMkLst>
        </pc:picChg>
        <pc:cxnChg chg="mod">
          <ac:chgData name="Josiah Smith" userId="4af037b2e1e3ed2d" providerId="LiveId" clId="{D82DD8A3-940E-431A-8B3D-0A01FF087B6A}" dt="2021-09-08T14:17:58.279" v="220" actId="1076"/>
          <ac:cxnSpMkLst>
            <pc:docMk/>
            <pc:sldMk cId="3037145541" sldId="796"/>
            <ac:cxnSpMk id="16" creationId="{1CD6D2A7-AB46-4EA6-A0EE-EE915A4DBCB5}"/>
          </ac:cxnSpMkLst>
        </pc:cxnChg>
        <pc:cxnChg chg="mod">
          <ac:chgData name="Josiah Smith" userId="4af037b2e1e3ed2d" providerId="LiveId" clId="{D82DD8A3-940E-431A-8B3D-0A01FF087B6A}" dt="2021-09-08T14:17:58.279" v="220" actId="1076"/>
          <ac:cxnSpMkLst>
            <pc:docMk/>
            <pc:sldMk cId="3037145541" sldId="796"/>
            <ac:cxnSpMk id="18" creationId="{B6B0235F-CC78-486D-B42E-21FC49E80094}"/>
          </ac:cxnSpMkLst>
        </pc:cxnChg>
        <pc:cxnChg chg="mod">
          <ac:chgData name="Josiah Smith" userId="4af037b2e1e3ed2d" providerId="LiveId" clId="{D82DD8A3-940E-431A-8B3D-0A01FF087B6A}" dt="2021-09-08T14:18:02.026" v="221" actId="1076"/>
          <ac:cxnSpMkLst>
            <pc:docMk/>
            <pc:sldMk cId="3037145541" sldId="796"/>
            <ac:cxnSpMk id="172" creationId="{56CA8302-4909-4E85-82EF-653F30C28D62}"/>
          </ac:cxnSpMkLst>
        </pc:cxnChg>
        <pc:cxnChg chg="mod">
          <ac:chgData name="Josiah Smith" userId="4af037b2e1e3ed2d" providerId="LiveId" clId="{D82DD8A3-940E-431A-8B3D-0A01FF087B6A}" dt="2021-09-08T14:18:02.026" v="221" actId="1076"/>
          <ac:cxnSpMkLst>
            <pc:docMk/>
            <pc:sldMk cId="3037145541" sldId="796"/>
            <ac:cxnSpMk id="173" creationId="{24E9F7E4-745D-46FB-B220-0C06D8E00A73}"/>
          </ac:cxnSpMkLst>
        </pc:cxnChg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3810008504" sldId="798"/>
        </pc:sldMkLst>
      </pc:sldChg>
      <pc:sldChg chg="addSp delSp modSp mod ord">
        <pc:chgData name="Josiah Smith" userId="4af037b2e1e3ed2d" providerId="LiveId" clId="{D82DD8A3-940E-431A-8B3D-0A01FF087B6A}" dt="2021-09-08T15:52:12.751" v="1107"/>
        <pc:sldMkLst>
          <pc:docMk/>
          <pc:sldMk cId="3895742000" sldId="799"/>
        </pc:sldMkLst>
        <pc:spChg chg="mod">
          <ac:chgData name="Josiah Smith" userId="4af037b2e1e3ed2d" providerId="LiveId" clId="{D82DD8A3-940E-431A-8B3D-0A01FF087B6A}" dt="2021-09-08T15:51:02.873" v="1099" actId="20577"/>
          <ac:spMkLst>
            <pc:docMk/>
            <pc:sldMk cId="3895742000" sldId="799"/>
            <ac:spMk id="3" creationId="{78924894-A4E3-44D6-8A18-45CDCCA85FCE}"/>
          </ac:spMkLst>
        </pc:spChg>
        <pc:spChg chg="add del mod">
          <ac:chgData name="Josiah Smith" userId="4af037b2e1e3ed2d" providerId="LiveId" clId="{D82DD8A3-940E-431A-8B3D-0A01FF087B6A}" dt="2021-09-08T15:50:48.902" v="1098"/>
          <ac:spMkLst>
            <pc:docMk/>
            <pc:sldMk cId="3895742000" sldId="799"/>
            <ac:spMk id="5" creationId="{9C52B62E-9813-4CBF-83BE-043DA67FA77E}"/>
          </ac:spMkLst>
        </pc:spChg>
        <pc:spChg chg="add del mod">
          <ac:chgData name="Josiah Smith" userId="4af037b2e1e3ed2d" providerId="LiveId" clId="{D82DD8A3-940E-431A-8B3D-0A01FF087B6A}" dt="2021-09-08T15:52:12.751" v="1107"/>
          <ac:spMkLst>
            <pc:docMk/>
            <pc:sldMk cId="3895742000" sldId="799"/>
            <ac:spMk id="11" creationId="{356217D1-B2F7-4C9E-B39D-BD65EF13BA97}"/>
          </ac:spMkLst>
        </pc:spChg>
        <pc:picChg chg="add del mod">
          <ac:chgData name="Josiah Smith" userId="4af037b2e1e3ed2d" providerId="LiveId" clId="{D82DD8A3-940E-431A-8B3D-0A01FF087B6A}" dt="2021-09-08T15:52:10.693" v="1106" actId="478"/>
          <ac:picMkLst>
            <pc:docMk/>
            <pc:sldMk cId="3895742000" sldId="799"/>
            <ac:picMk id="7" creationId="{C3FD42CB-B7E0-42F1-A22A-BC0279024621}"/>
          </ac:picMkLst>
        </pc:picChg>
        <pc:picChg chg="add mod">
          <ac:chgData name="Josiah Smith" userId="4af037b2e1e3ed2d" providerId="LiveId" clId="{D82DD8A3-940E-431A-8B3D-0A01FF087B6A}" dt="2021-09-08T15:51:29.590" v="1104" actId="1076"/>
          <ac:picMkLst>
            <pc:docMk/>
            <pc:sldMk cId="3895742000" sldId="799"/>
            <ac:picMk id="8" creationId="{A9FE6CF2-CDAE-4B1E-A1FA-BCEB1ACA3BBE}"/>
          </ac:picMkLst>
        </pc:picChg>
        <pc:picChg chg="del">
          <ac:chgData name="Josiah Smith" userId="4af037b2e1e3ed2d" providerId="LiveId" clId="{D82DD8A3-940E-431A-8B3D-0A01FF087B6A}" dt="2021-09-08T15:50:31.538" v="1097" actId="478"/>
          <ac:picMkLst>
            <pc:docMk/>
            <pc:sldMk cId="3895742000" sldId="799"/>
            <ac:picMk id="9" creationId="{23F50650-462A-44C7-9EA3-060D21BE4319}"/>
          </ac:picMkLst>
        </pc:picChg>
        <pc:picChg chg="add mod">
          <ac:chgData name="Josiah Smith" userId="4af037b2e1e3ed2d" providerId="LiveId" clId="{D82DD8A3-940E-431A-8B3D-0A01FF087B6A}" dt="2021-09-08T15:51:36.564" v="1105" actId="1076"/>
          <ac:picMkLst>
            <pc:docMk/>
            <pc:sldMk cId="3895742000" sldId="799"/>
            <ac:picMk id="10" creationId="{C94CD94B-747D-4D4C-BDA5-5D9F3AFA4FDD}"/>
          </ac:picMkLst>
        </pc:picChg>
        <pc:picChg chg="add mod">
          <ac:chgData name="Josiah Smith" userId="4af037b2e1e3ed2d" providerId="LiveId" clId="{D82DD8A3-940E-431A-8B3D-0A01FF087B6A}" dt="2021-09-08T15:52:12.751" v="1107"/>
          <ac:picMkLst>
            <pc:docMk/>
            <pc:sldMk cId="3895742000" sldId="799"/>
            <ac:picMk id="12" creationId="{EE3D82B5-C825-47D9-A4CD-CE2ECF32C152}"/>
          </ac:picMkLst>
        </pc:picChg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190165866" sldId="800"/>
        </pc:sldMkLst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3337809385" sldId="801"/>
        </pc:sldMkLst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1425164946" sldId="802"/>
        </pc:sldMkLst>
      </pc:sldChg>
      <pc:sldChg chg="del">
        <pc:chgData name="Josiah Smith" userId="4af037b2e1e3ed2d" providerId="LiveId" clId="{D82DD8A3-940E-431A-8B3D-0A01FF087B6A}" dt="2021-09-08T15:55:08.755" v="1192" actId="2696"/>
        <pc:sldMkLst>
          <pc:docMk/>
          <pc:sldMk cId="2236650993" sldId="803"/>
        </pc:sldMkLst>
      </pc:sldChg>
      <pc:sldChg chg="add">
        <pc:chgData name="Josiah Smith" userId="4af037b2e1e3ed2d" providerId="LiveId" clId="{D82DD8A3-940E-431A-8B3D-0A01FF087B6A}" dt="2021-09-08T15:55:12.145" v="1193"/>
        <pc:sldMkLst>
          <pc:docMk/>
          <pc:sldMk cId="4222054764" sldId="803"/>
        </pc:sldMkLst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1875269757" sldId="804"/>
        </pc:sldMkLst>
      </pc:sldChg>
      <pc:sldChg chg="addSp delSp modSp add mod">
        <pc:chgData name="Josiah Smith" userId="4af037b2e1e3ed2d" providerId="LiveId" clId="{D82DD8A3-940E-431A-8B3D-0A01FF087B6A}" dt="2021-09-08T16:09:35.202" v="1690" actId="1076"/>
        <pc:sldMkLst>
          <pc:docMk/>
          <pc:sldMk cId="834489184" sldId="807"/>
        </pc:sldMkLst>
        <pc:spChg chg="add mod">
          <ac:chgData name="Josiah Smith" userId="4af037b2e1e3ed2d" providerId="LiveId" clId="{D82DD8A3-940E-431A-8B3D-0A01FF087B6A}" dt="2021-09-08T16:09:03.622" v="1686" actId="14100"/>
          <ac:spMkLst>
            <pc:docMk/>
            <pc:sldMk cId="834489184" sldId="807"/>
            <ac:spMk id="3" creationId="{89299BBC-2CA6-4B0C-91FB-6AA95761973B}"/>
          </ac:spMkLst>
        </pc:spChg>
        <pc:spChg chg="mod">
          <ac:chgData name="Josiah Smith" userId="4af037b2e1e3ed2d" providerId="LiveId" clId="{D82DD8A3-940E-431A-8B3D-0A01FF087B6A}" dt="2021-09-08T15:55:40.874" v="1204" actId="20577"/>
          <ac:spMkLst>
            <pc:docMk/>
            <pc:sldMk cId="834489184" sldId="807"/>
            <ac:spMk id="4" creationId="{2C29DF5A-9B16-4DDE-AD88-E3D278F516F0}"/>
          </ac:spMkLst>
        </pc:spChg>
        <pc:spChg chg="add del mod">
          <ac:chgData name="Josiah Smith" userId="4af037b2e1e3ed2d" providerId="LiveId" clId="{D82DD8A3-940E-431A-8B3D-0A01FF087B6A}" dt="2021-09-08T16:06:37.381" v="1644" actId="478"/>
          <ac:spMkLst>
            <pc:docMk/>
            <pc:sldMk cId="834489184" sldId="807"/>
            <ac:spMk id="6" creationId="{DFB66714-4FE0-44C0-890F-76B0EC9675B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" creationId="{C8FAD39C-1027-4D1D-8396-56F63D63E68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5" creationId="{F053FB26-21DE-4636-9C63-7CC7069AC44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8" creationId="{7C40D50F-DB0D-482B-9AB4-D5F0019D8C7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20" creationId="{07BB3778-104C-4171-BD47-464B9584E1B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21" creationId="{F905DD7E-8F93-4B1F-870D-FB181A600A1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2" creationId="{3556B229-39A3-482A-882C-7BCE83E301D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3" creationId="{CEC16C47-5404-4BBB-AC1E-1963E5A894C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4" creationId="{45F04E32-2A1C-4FBD-8F45-A712B851888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5" creationId="{4446C03E-3CBE-48D0-B143-6B61C353E13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6" creationId="{014F88F6-50DE-4FF3-868E-CA3576E1DDC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7" creationId="{B8677E8C-E6BD-422A-BA06-780607D8E63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8" creationId="{C2E4461E-08F1-4869-9F38-B2BC86F16CD7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9" creationId="{7243DAF1-C63A-47BA-A43E-5DB2C72AAE1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0" creationId="{9CBDD81C-A2D9-476C-BC6C-BE4EC63B3511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1" creationId="{993B14F7-C56F-473A-AE8A-9414895CEC2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2" creationId="{A3E4DDEB-6D3F-41A2-89C9-A25F6000B4B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3" creationId="{BFECCB5B-834E-437F-ABDE-6B412ECC1DE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4" creationId="{CB2433B3-142D-4D4B-9101-E89CEAD9EEF7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5" creationId="{FA9DBD1E-D9FA-4AD2-B5A4-AA94C964245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6" creationId="{5B3BF721-8888-4F38-A738-F7D97F7BF32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7" creationId="{71CDED8A-87B6-482D-B447-DAE8646CA587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8" creationId="{03B1B4D8-791D-4D7B-8614-9FF84533AE5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9" creationId="{90F82CCA-AFC7-401F-839D-914B3397D58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0" creationId="{62FEA250-524A-4204-8AAC-40A7155FEE8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1" creationId="{ADF98BD9-936F-42D8-9ED5-F26A6CC05C5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2" creationId="{51C7E2F4-3762-4408-8608-4A4C3A0F10D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3" creationId="{C72F6361-55D9-4014-97A3-0ED89CFD87E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4" creationId="{AAAABE91-AA06-4F68-A2F5-D7DA8F5113F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5" creationId="{FDB41C3A-1FC8-4BAB-94DC-41E6C076394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6" creationId="{33AB5A62-01AC-4CD4-87E4-6AACFDEE1670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7" creationId="{52748E32-9C45-4FD8-86AC-B00CC72C0A0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8" creationId="{B7A5C561-9F14-4C99-9243-1BAB9E6A7DB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9" creationId="{66C7DF04-A1D5-430D-8CEA-6E0362C374E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0" creationId="{63A0A906-3793-4EC9-BF02-3D294C1C86E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1" creationId="{ACFFAB09-304D-4A1A-9CE7-5E63B910BFC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2" creationId="{1AFA340A-FBE4-441D-837A-917E3473B9E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3" creationId="{AFD55B94-E7F7-4EA3-9A11-3992AC5A56F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4" creationId="{32DD4F55-95B9-4FE4-8FAA-1092103590A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5" creationId="{81DC9E4D-CBC9-4757-B637-8A6B4C662EB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6" creationId="{937F16DD-1493-407A-B955-4D70BA87598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7" creationId="{B2429AFF-2481-4988-89A4-94397632369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8" creationId="{701183BE-BAA2-47F4-B0E7-166EB5674BD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9" creationId="{6EC8AB0D-4398-454D-8140-13EC208A27C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0" creationId="{F7961F94-0497-4F1B-853C-B43FB796DAE0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1" creationId="{ED87F89E-B845-42E8-ADE7-69AABD2A55E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2" creationId="{218C7FE3-5CC0-4D49-B130-FD7B448B47D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3" creationId="{F4390B1C-AA98-471C-9773-7377ECF86C1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4" creationId="{9D933727-147D-4150-BCBB-D20ED4E16AE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5" creationId="{AFF6EDA1-2817-43EF-A795-14FFD343116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6" creationId="{BC190422-0B0E-4EEA-AE41-F0A213CA6FD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7" creationId="{2315832C-50A2-4DE2-AF6E-C5216457C55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8" creationId="{82A25A94-C9BB-4818-B362-B221FFC5E2F1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9" creationId="{D9EB4A16-2E82-44A9-8BD5-A0DE49E1696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0" creationId="{D6205E64-7EB1-4DE3-84C4-9DE011C5681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1" creationId="{A63C31B7-7A3D-4864-BC6C-FF6EA3E6DA1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2" creationId="{D577EEA7-E5B1-4C3A-A991-E2D1F360720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3" creationId="{9B42A90B-2840-47AB-9910-88C8ACE1E79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4" creationId="{1D9DC1C4-A5DB-4D5F-A753-2545FF68C3D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5" creationId="{2AF4C8E2-62F4-4431-BCFA-3FC405068CE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6" creationId="{F010C43F-324C-4C5D-BCB0-12555BA0900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7" creationId="{5845072F-3219-4806-8E4E-B4D062766C2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8" creationId="{714ACD31-E707-4BA8-930C-35205CBDCB6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9" creationId="{D6AB363D-1166-4501-9DB5-EB069D38F11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0" creationId="{3D725854-BFF3-4ACD-ADF1-0A046F05E8E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1" creationId="{F904C745-15C6-474A-B98A-CC60C94FF97E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2" creationId="{DA9C5250-BB7B-43E9-87CB-171370587A0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3" creationId="{9D608FA3-F6C0-4956-9B5E-6073A0B2F337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4" creationId="{6C91A467-C2CA-4953-8855-CF26E60AD70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5" creationId="{C5CB9094-4320-4F17-86A7-0AFD1437620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6" creationId="{939E97AF-1EA7-488D-A849-B55F19B8C70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7" creationId="{F439669C-CEFC-4476-B7E5-81E44756F23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8" creationId="{FEEF2250-2751-4FE1-9348-46CE3139E040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9" creationId="{B4DEDB6D-574E-4BF3-936D-C9F5F162DFB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0" creationId="{1AEACE35-7A6B-4B1E-B695-D792171435D0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1" creationId="{8174F1AE-4534-481F-BA43-D0D5396CA7E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2" creationId="{4569C1F3-3557-44E3-84AE-1EF75722426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3" creationId="{8210203E-C930-41C1-831C-89D91231BF5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4" creationId="{AF6D27F3-1B48-4398-B204-EE9B378DF7F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5" creationId="{FFAFBC5A-C843-4760-AB7C-5D924D7A8721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6" creationId="{A01F2298-F5EF-4AD6-A20B-0B6E7452079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7" creationId="{5E724D5B-0F11-4DD2-AAA6-4E0D78FF149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8" creationId="{131153AC-967C-4540-864D-5ED321920411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9" creationId="{18DCDBA4-671B-4DB9-AE2B-5031D9E3ADD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0" creationId="{80D83E76-E3FC-44E4-BBCA-3377DA48590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1" creationId="{32FCC84B-F1BB-46ED-A128-033798DDC96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2" creationId="{0B5CB3E3-7B44-4B6F-83C2-546CFE3923B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3" creationId="{8314484E-7767-41C1-BF56-CD07F09BDFE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4" creationId="{1A10C5CE-F9ED-4F4C-8B3B-B9D491ED869E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5" creationId="{843F4ABF-600E-4F6C-BD13-6CCD0F24398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6" creationId="{1185597F-CB63-4553-AC01-E446560466E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7" creationId="{84C6F667-5A81-4823-9172-0386F3A1D6C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8" creationId="{10B1D6FF-3264-4DDD-B2BE-4DFF4369171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9" creationId="{721B3D07-6716-4616-97B3-33F7617C55A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0" creationId="{789D6FE2-24FE-4D9C-8739-0B7E804E033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1" creationId="{F7991139-F16A-458D-8A5A-5C434758E3A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2" creationId="{51B58409-6429-4E94-B67A-9987752AFDC1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3" creationId="{31A4F513-7D87-429C-AA55-C23C120A724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4" creationId="{2D81FD85-CA08-40F0-9C03-4BA19914AA3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5" creationId="{4BC52600-E0C1-4EDC-A5DE-1CF89A39313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6" creationId="{AB44CCA6-2F0E-4EEA-9DBA-27D206F1A3A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7" creationId="{2ACD4C73-F945-4793-88F0-9FDD1B8128B0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8" creationId="{B9210329-D270-4E3D-A554-4505EE6E059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9" creationId="{743A8B95-1711-406B-8B2A-75EA20BB54D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30" creationId="{AC84AEF5-5527-43EF-85C2-DA28C81A882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31" creationId="{0FA26FC5-B4A5-418B-891F-D18FB145C30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32" creationId="{62A0192F-6A26-404E-9BE6-96130F5471F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33" creationId="{0DD5B115-96FD-4BF8-9A17-2DA5AD80522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34" creationId="{5AA53570-5DDD-4317-8AFC-E3675EE9D9F3}"/>
          </ac:spMkLst>
        </pc:spChg>
        <pc:grpChg chg="add 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8" creationId="{B46147D0-870A-4909-8649-BFA95EF2CA41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10" creationId="{B3CE076A-8A78-4034-BDB8-2E00621C53D3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11" creationId="{A7000440-BFFD-461A-A3CC-2A4F9012A3AC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19" creationId="{7C76A724-83FC-434D-9589-BB4B03073A53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2" creationId="{F03C7AC5-112F-4EDF-B7F4-5A2E88578087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3" creationId="{4FFE661D-298B-436E-AC45-616A7C03F42E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4" creationId="{60CE80FA-02D8-4525-AF7A-FCB94BD793EF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5" creationId="{36EC7C94-895B-4DE7-ADA2-2287089CE475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6" creationId="{E9FAD47B-9EE3-4E2C-8D8A-D9CDAF9682B8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7" creationId="{229C292F-C82D-4040-B61F-2AFBFEBAE02C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8" creationId="{9B2EA3A3-75F5-4C2B-85F9-6DDB46DEE24C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9" creationId="{C9DCC36F-5998-4361-8C72-1EA2AA852653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30" creationId="{D5FA2146-D95C-4CEB-A6CC-F104104D054E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31" creationId="{5135119B-BE20-4B98-8B74-F497CE8B6901}"/>
          </ac:grpSpMkLst>
        </pc:grpChg>
        <pc:picChg chg="add mod modCrop">
          <ac:chgData name="Josiah Smith" userId="4af037b2e1e3ed2d" providerId="LiveId" clId="{D82DD8A3-940E-431A-8B3D-0A01FF087B6A}" dt="2021-09-08T16:09:33.525" v="1689" actId="1076"/>
          <ac:picMkLst>
            <pc:docMk/>
            <pc:sldMk cId="834489184" sldId="807"/>
            <ac:picMk id="5" creationId="{01E96DCE-8560-4FA4-9D66-2E9B06535904}"/>
          </ac:picMkLst>
        </pc:picChg>
        <pc:picChg chg="add mod modCrop">
          <ac:chgData name="Josiah Smith" userId="4af037b2e1e3ed2d" providerId="LiveId" clId="{D82DD8A3-940E-431A-8B3D-0A01FF087B6A}" dt="2021-09-08T16:09:35.202" v="1690" actId="1076"/>
          <ac:picMkLst>
            <pc:docMk/>
            <pc:sldMk cId="834489184" sldId="807"/>
            <ac:picMk id="7" creationId="{D4E86580-D090-4579-9154-EBC65D784216}"/>
          </ac:picMkLst>
        </pc:picChg>
        <pc:picChg chg="del">
          <ac:chgData name="Josiah Smith" userId="4af037b2e1e3ed2d" providerId="LiveId" clId="{D82DD8A3-940E-431A-8B3D-0A01FF087B6A}" dt="2021-09-08T15:52:56.378" v="1114" actId="21"/>
          <ac:picMkLst>
            <pc:docMk/>
            <pc:sldMk cId="834489184" sldId="807"/>
            <ac:picMk id="11" creationId="{69FC76A1-45C7-480B-87A8-E9D6C582F84F}"/>
          </ac:picMkLst>
        </pc:picChg>
        <pc:picChg chg="del">
          <ac:chgData name="Josiah Smith" userId="4af037b2e1e3ed2d" providerId="LiveId" clId="{D82DD8A3-940E-431A-8B3D-0A01FF087B6A}" dt="2021-09-08T15:53:31.199" v="1128" actId="21"/>
          <ac:picMkLst>
            <pc:docMk/>
            <pc:sldMk cId="834489184" sldId="807"/>
            <ac:picMk id="12" creationId="{4F134CD6-40AC-4876-BF7F-35F8D48626A4}"/>
          </ac:picMkLst>
        </pc:picChg>
        <pc:picChg chg="mod">
          <ac:chgData name="Josiah Smith" userId="4af037b2e1e3ed2d" providerId="LiveId" clId="{D82DD8A3-940E-431A-8B3D-0A01FF087B6A}" dt="2021-09-08T16:09:28.337" v="1688" actId="1076"/>
          <ac:picMkLst>
            <pc:docMk/>
            <pc:sldMk cId="834489184" sldId="807"/>
            <ac:picMk id="13" creationId="{39466512-34BC-4144-BCBD-DE2D0D4B9EE6}"/>
          </ac:picMkLst>
        </pc:picChg>
        <pc:picChg chg="mod">
          <ac:chgData name="Josiah Smith" userId="4af037b2e1e3ed2d" providerId="LiveId" clId="{D82DD8A3-940E-431A-8B3D-0A01FF087B6A}" dt="2021-09-08T16:09:28.337" v="1688" actId="1076"/>
          <ac:picMkLst>
            <pc:docMk/>
            <pc:sldMk cId="834489184" sldId="807"/>
            <ac:picMk id="16" creationId="{7F9CA15F-0606-4F43-ADF6-4052932B126B}"/>
          </ac:picMkLst>
        </pc:picChg>
        <pc:picChg chg="mod">
          <ac:chgData name="Josiah Smith" userId="4af037b2e1e3ed2d" providerId="LiveId" clId="{D82DD8A3-940E-431A-8B3D-0A01FF087B6A}" dt="2021-09-08T16:09:28.337" v="1688" actId="1076"/>
          <ac:picMkLst>
            <pc:docMk/>
            <pc:sldMk cId="834489184" sldId="807"/>
            <ac:picMk id="17" creationId="{DF6C7404-889E-4965-94A4-BC510004FAC5}"/>
          </ac:picMkLst>
        </pc:picChg>
        <pc:picChg chg="add mod">
          <ac:chgData name="Josiah Smith" userId="4af037b2e1e3ed2d" providerId="LiveId" clId="{D82DD8A3-940E-431A-8B3D-0A01FF087B6A}" dt="2021-09-08T16:09:08.663" v="1687" actId="1076"/>
          <ac:picMkLst>
            <pc:docMk/>
            <pc:sldMk cId="834489184" sldId="807"/>
            <ac:picMk id="135" creationId="{AFD5A32A-A7C1-43E1-8A53-0DCE52D3A41A}"/>
          </ac:picMkLst>
        </pc:picChg>
        <pc:picChg chg="add mod">
          <ac:chgData name="Josiah Smith" userId="4af037b2e1e3ed2d" providerId="LiveId" clId="{D82DD8A3-940E-431A-8B3D-0A01FF087B6A}" dt="2021-09-08T16:09:08.663" v="1687" actId="1076"/>
          <ac:picMkLst>
            <pc:docMk/>
            <pc:sldMk cId="834489184" sldId="807"/>
            <ac:picMk id="136" creationId="{EC360CA6-C6F8-469C-B625-9D279E76E103}"/>
          </ac:picMkLst>
        </pc:picChg>
        <pc:picChg chg="add mod">
          <ac:chgData name="Josiah Smith" userId="4af037b2e1e3ed2d" providerId="LiveId" clId="{D82DD8A3-940E-431A-8B3D-0A01FF087B6A}" dt="2021-09-08T16:09:08.663" v="1687" actId="1076"/>
          <ac:picMkLst>
            <pc:docMk/>
            <pc:sldMk cId="834489184" sldId="807"/>
            <ac:picMk id="137" creationId="{E616A1D1-7745-4A6E-96D8-08DEC770253B}"/>
          </ac:picMkLst>
        </pc:picChg>
        <pc:picChg chg="add mod">
          <ac:chgData name="Josiah Smith" userId="4af037b2e1e3ed2d" providerId="LiveId" clId="{D82DD8A3-940E-431A-8B3D-0A01FF087B6A}" dt="2021-09-08T16:09:08.663" v="1687" actId="1076"/>
          <ac:picMkLst>
            <pc:docMk/>
            <pc:sldMk cId="834489184" sldId="807"/>
            <ac:picMk id="138" creationId="{AE2E13E5-FB74-46B9-93A4-6769DE1C4938}"/>
          </ac:picMkLst>
        </pc:picChg>
        <pc:picChg chg="add del mod">
          <ac:chgData name="Josiah Smith" userId="4af037b2e1e3ed2d" providerId="LiveId" clId="{D82DD8A3-940E-431A-8B3D-0A01FF087B6A}" dt="2021-09-08T16:07:58.453" v="1669" actId="478"/>
          <ac:picMkLst>
            <pc:docMk/>
            <pc:sldMk cId="834489184" sldId="807"/>
            <ac:picMk id="139" creationId="{AF174001-0526-490C-A335-70C95A15DE79}"/>
          </ac:picMkLst>
        </pc:picChg>
        <pc:picChg chg="add del mod">
          <ac:chgData name="Josiah Smith" userId="4af037b2e1e3ed2d" providerId="LiveId" clId="{D82DD8A3-940E-431A-8B3D-0A01FF087B6A}" dt="2021-09-08T16:07:58.453" v="1669" actId="478"/>
          <ac:picMkLst>
            <pc:docMk/>
            <pc:sldMk cId="834489184" sldId="807"/>
            <ac:picMk id="140" creationId="{6DEE6364-AC05-40D9-8AB9-D51AF860F95D}"/>
          </ac:picMkLst>
        </pc:picChg>
        <pc:cxnChg chg="mod">
          <ac:chgData name="Josiah Smith" userId="4af037b2e1e3ed2d" providerId="LiveId" clId="{D82DD8A3-940E-431A-8B3D-0A01FF087B6A}" dt="2021-09-08T16:09:28.337" v="1688" actId="1076"/>
          <ac:cxnSpMkLst>
            <pc:docMk/>
            <pc:sldMk cId="834489184" sldId="807"/>
            <ac:cxnSpMk id="12" creationId="{AC649BEA-1B9C-4483-B99F-BFCEFBE05E36}"/>
          </ac:cxnSpMkLst>
        </pc:cxnChg>
        <pc:cxnChg chg="mod">
          <ac:chgData name="Josiah Smith" userId="4af037b2e1e3ed2d" providerId="LiveId" clId="{D82DD8A3-940E-431A-8B3D-0A01FF087B6A}" dt="2021-09-08T16:09:28.337" v="1688" actId="1076"/>
          <ac:cxnSpMkLst>
            <pc:docMk/>
            <pc:sldMk cId="834489184" sldId="807"/>
            <ac:cxnSpMk id="14" creationId="{9F32149D-16FE-4976-BB98-B0991F140A59}"/>
          </ac:cxnSpMkLst>
        </pc:cxnChg>
      </pc:sldChg>
      <pc:sldChg chg="del">
        <pc:chgData name="Josiah Smith" userId="4af037b2e1e3ed2d" providerId="LiveId" clId="{D82DD8A3-940E-431A-8B3D-0A01FF087B6A}" dt="2021-09-08T15:52:34.457" v="1110" actId="2696"/>
        <pc:sldMkLst>
          <pc:docMk/>
          <pc:sldMk cId="3041156447" sldId="807"/>
        </pc:sldMkLst>
      </pc:sldChg>
      <pc:sldChg chg="addSp delSp modSp add mod">
        <pc:chgData name="Josiah Smith" userId="4af037b2e1e3ed2d" providerId="LiveId" clId="{D82DD8A3-940E-431A-8B3D-0A01FF087B6A}" dt="2021-09-08T15:54:59.939" v="1191" actId="20577"/>
        <pc:sldMkLst>
          <pc:docMk/>
          <pc:sldMk cId="151173910" sldId="808"/>
        </pc:sldMkLst>
        <pc:spChg chg="add del mod">
          <ac:chgData name="Josiah Smith" userId="4af037b2e1e3ed2d" providerId="LiveId" clId="{D82DD8A3-940E-431A-8B3D-0A01FF087B6A}" dt="2021-09-08T15:53:06.507" v="1118" actId="478"/>
          <ac:spMkLst>
            <pc:docMk/>
            <pc:sldMk cId="151173910" sldId="808"/>
            <ac:spMk id="3" creationId="{F7CC18F6-FEE7-4490-B8CC-3E47E8F358A8}"/>
          </ac:spMkLst>
        </pc:spChg>
        <pc:spChg chg="mod">
          <ac:chgData name="Josiah Smith" userId="4af037b2e1e3ed2d" providerId="LiveId" clId="{D82DD8A3-940E-431A-8B3D-0A01FF087B6A}" dt="2021-09-08T15:54:59.939" v="1191" actId="20577"/>
          <ac:spMkLst>
            <pc:docMk/>
            <pc:sldMk cId="151173910" sldId="808"/>
            <ac:spMk id="4" creationId="{796B0C2A-5181-484F-8AB8-D935F3553074}"/>
          </ac:spMkLst>
        </pc:spChg>
        <pc:spChg chg="add del mod">
          <ac:chgData name="Josiah Smith" userId="4af037b2e1e3ed2d" providerId="LiveId" clId="{D82DD8A3-940E-431A-8B3D-0A01FF087B6A}" dt="2021-09-08T15:53:41.238" v="1134" actId="478"/>
          <ac:spMkLst>
            <pc:docMk/>
            <pc:sldMk cId="151173910" sldId="808"/>
            <ac:spMk id="11" creationId="{0991CD49-B17E-42E4-A011-9A4311AF4860}"/>
          </ac:spMkLst>
        </pc:spChg>
        <pc:picChg chg="del mod">
          <ac:chgData name="Josiah Smith" userId="4af037b2e1e3ed2d" providerId="LiveId" clId="{D82DD8A3-940E-431A-8B3D-0A01FF087B6A}" dt="2021-09-08T15:53:39.077" v="1133" actId="21"/>
          <ac:picMkLst>
            <pc:docMk/>
            <pc:sldMk cId="151173910" sldId="808"/>
            <ac:picMk id="5" creationId="{78DF308D-F237-4E0E-8844-2AB9EA024A76}"/>
          </ac:picMkLst>
        </pc:picChg>
        <pc:picChg chg="del mod">
          <ac:chgData name="Josiah Smith" userId="4af037b2e1e3ed2d" providerId="LiveId" clId="{D82DD8A3-940E-431A-8B3D-0A01FF087B6A}" dt="2021-09-08T15:53:04.770" v="1117" actId="21"/>
          <ac:picMkLst>
            <pc:docMk/>
            <pc:sldMk cId="151173910" sldId="808"/>
            <ac:picMk id="6" creationId="{33F442C6-4386-4233-B124-CA9AB5AFEFEB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7" creationId="{244E2250-84D1-4102-A21E-152E4A46906E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8" creationId="{6821DBEC-BA98-447B-BED3-1A175A977BD9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9" creationId="{EC1AB0B6-D00F-4144-87AA-31ED4656E965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12" creationId="{1E2C0FAF-7D64-4749-97E6-CEC43FFC8E9D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13" creationId="{641DB146-EDC8-48ED-A2B1-058C7F749C5B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14" creationId="{1E770D01-ACD0-4BDF-9A0C-8C4CB7567DB9}"/>
          </ac:picMkLst>
        </pc:picChg>
      </pc:sldChg>
      <pc:sldChg chg="del">
        <pc:chgData name="Josiah Smith" userId="4af037b2e1e3ed2d" providerId="LiveId" clId="{D82DD8A3-940E-431A-8B3D-0A01FF087B6A}" dt="2021-09-08T15:52:34.457" v="1110" actId="2696"/>
        <pc:sldMkLst>
          <pc:docMk/>
          <pc:sldMk cId="2242198746" sldId="808"/>
        </pc:sldMkLst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60168939" sldId="809"/>
        </pc:sldMkLst>
      </pc:sldChg>
      <pc:sldChg chg="addSp delSp modSp add del mod">
        <pc:chgData name="Josiah Smith" userId="4af037b2e1e3ed2d" providerId="LiveId" clId="{D82DD8A3-940E-431A-8B3D-0A01FF087B6A}" dt="2021-09-08T16:06:30.249" v="1643" actId="47"/>
        <pc:sldMkLst>
          <pc:docMk/>
          <pc:sldMk cId="1208886165" sldId="811"/>
        </pc:sldMkLst>
        <pc:spChg chg="add mod">
          <ac:chgData name="Josiah Smith" userId="4af037b2e1e3ed2d" providerId="LiveId" clId="{D82DD8A3-940E-431A-8B3D-0A01FF087B6A}" dt="2021-09-08T15:53:54.453" v="1140" actId="21"/>
          <ac:spMkLst>
            <pc:docMk/>
            <pc:sldMk cId="1208886165" sldId="811"/>
            <ac:spMk id="3" creationId="{45A80926-88E8-419D-96DE-4C18A84EC55A}"/>
          </ac:spMkLst>
        </pc:spChg>
        <pc:picChg chg="del">
          <ac:chgData name="Josiah Smith" userId="4af037b2e1e3ed2d" providerId="LiveId" clId="{D82DD8A3-940E-431A-8B3D-0A01FF087B6A}" dt="2021-09-08T15:53:54.453" v="1140" actId="21"/>
          <ac:picMkLst>
            <pc:docMk/>
            <pc:sldMk cId="1208886165" sldId="811"/>
            <ac:picMk id="10" creationId="{4F144487-98E2-482B-B6DA-A9D641960385}"/>
          </ac:picMkLst>
        </pc:picChg>
      </pc:sldChg>
      <pc:sldChg chg="del">
        <pc:chgData name="Josiah Smith" userId="4af037b2e1e3ed2d" providerId="LiveId" clId="{D82DD8A3-940E-431A-8B3D-0A01FF087B6A}" dt="2021-09-08T15:52:22.617" v="1108" actId="2696"/>
        <pc:sldMkLst>
          <pc:docMk/>
          <pc:sldMk cId="4236039093" sldId="811"/>
        </pc:sldMkLst>
      </pc:sldChg>
      <pc:sldChg chg="del">
        <pc:chgData name="Josiah Smith" userId="4af037b2e1e3ed2d" providerId="LiveId" clId="{D82DD8A3-940E-431A-8B3D-0A01FF087B6A}" dt="2021-09-08T15:52:22.617" v="1108" actId="2696"/>
        <pc:sldMkLst>
          <pc:docMk/>
          <pc:sldMk cId="515462781" sldId="812"/>
        </pc:sldMkLst>
      </pc:sldChg>
      <pc:sldChg chg="addSp delSp modSp add del mod">
        <pc:chgData name="Josiah Smith" userId="4af037b2e1e3ed2d" providerId="LiveId" clId="{D82DD8A3-940E-431A-8B3D-0A01FF087B6A}" dt="2021-09-08T16:06:30.249" v="1643" actId="47"/>
        <pc:sldMkLst>
          <pc:docMk/>
          <pc:sldMk cId="4030107019" sldId="812"/>
        </pc:sldMkLst>
        <pc:spChg chg="add mod">
          <ac:chgData name="Josiah Smith" userId="4af037b2e1e3ed2d" providerId="LiveId" clId="{D82DD8A3-940E-431A-8B3D-0A01FF087B6A}" dt="2021-09-08T15:54:18.480" v="1144" actId="21"/>
          <ac:spMkLst>
            <pc:docMk/>
            <pc:sldMk cId="4030107019" sldId="812"/>
            <ac:spMk id="3" creationId="{DFD79C09-8821-442C-BA23-F30720584DF6}"/>
          </ac:spMkLst>
        </pc:spChg>
        <pc:picChg chg="del">
          <ac:chgData name="Josiah Smith" userId="4af037b2e1e3ed2d" providerId="LiveId" clId="{D82DD8A3-940E-431A-8B3D-0A01FF087B6A}" dt="2021-09-08T15:54:18.480" v="1144" actId="21"/>
          <ac:picMkLst>
            <pc:docMk/>
            <pc:sldMk cId="4030107019" sldId="812"/>
            <ac:picMk id="8" creationId="{33A6F636-BD8B-49DA-8082-A6F6AA386C10}"/>
          </ac:picMkLst>
        </pc:picChg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4287339294" sldId="813"/>
        </pc:sldMkLst>
      </pc:sldChg>
      <pc:sldChg chg="addSp delSp modSp new mod">
        <pc:chgData name="Josiah Smith" userId="4af037b2e1e3ed2d" providerId="LiveId" clId="{D82DD8A3-940E-431A-8B3D-0A01FF087B6A}" dt="2021-09-08T14:21:48.994" v="290" actId="1076"/>
        <pc:sldMkLst>
          <pc:docMk/>
          <pc:sldMk cId="4188688467" sldId="814"/>
        </pc:sldMkLst>
        <pc:spChg chg="del">
          <ac:chgData name="Josiah Smith" userId="4af037b2e1e3ed2d" providerId="LiveId" clId="{D82DD8A3-940E-431A-8B3D-0A01FF087B6A}" dt="2021-09-08T14:20:29.190" v="254" actId="478"/>
          <ac:spMkLst>
            <pc:docMk/>
            <pc:sldMk cId="4188688467" sldId="814"/>
            <ac:spMk id="2" creationId="{7DCF328A-10BE-4501-9CB2-4D909316040E}"/>
          </ac:spMkLst>
        </pc:spChg>
        <pc:spChg chg="del">
          <ac:chgData name="Josiah Smith" userId="4af037b2e1e3ed2d" providerId="LiveId" clId="{D82DD8A3-940E-431A-8B3D-0A01FF087B6A}" dt="2021-09-08T14:20:26.622" v="253" actId="478"/>
          <ac:spMkLst>
            <pc:docMk/>
            <pc:sldMk cId="4188688467" sldId="814"/>
            <ac:spMk id="3" creationId="{30B31B5B-1107-490C-8ADC-89BD5BA0B0A9}"/>
          </ac:spMkLst>
        </pc:spChg>
        <pc:spChg chg="mod">
          <ac:chgData name="Josiah Smith" userId="4af037b2e1e3ed2d" providerId="LiveId" clId="{D82DD8A3-940E-431A-8B3D-0A01FF087B6A}" dt="2021-09-08T14:21:09.233" v="287" actId="20577"/>
          <ac:spMkLst>
            <pc:docMk/>
            <pc:sldMk cId="4188688467" sldId="814"/>
            <ac:spMk id="4" creationId="{281A43F0-5C8D-46B4-B83A-5C3A94E961D5}"/>
          </ac:spMkLst>
        </pc:spChg>
        <pc:spChg chg="add mod">
          <ac:chgData name="Josiah Smith" userId="4af037b2e1e3ed2d" providerId="LiveId" clId="{D82DD8A3-940E-431A-8B3D-0A01FF087B6A}" dt="2021-09-08T14:21:48.994" v="290" actId="1076"/>
          <ac:spMkLst>
            <pc:docMk/>
            <pc:sldMk cId="4188688467" sldId="814"/>
            <ac:spMk id="9" creationId="{447F75A2-037E-4967-8B38-099FEB59883D}"/>
          </ac:spMkLst>
        </pc:spChg>
        <pc:spChg chg="add mod">
          <ac:chgData name="Josiah Smith" userId="4af037b2e1e3ed2d" providerId="LiveId" clId="{D82DD8A3-940E-431A-8B3D-0A01FF087B6A}" dt="2021-09-08T14:21:48.994" v="290" actId="1076"/>
          <ac:spMkLst>
            <pc:docMk/>
            <pc:sldMk cId="4188688467" sldId="814"/>
            <ac:spMk id="10" creationId="{3DA95BC4-8563-4981-9602-D07BD02F94FA}"/>
          </ac:spMkLst>
        </pc:spChg>
        <pc:spChg chg="add mod">
          <ac:chgData name="Josiah Smith" userId="4af037b2e1e3ed2d" providerId="LiveId" clId="{D82DD8A3-940E-431A-8B3D-0A01FF087B6A}" dt="2021-09-08T14:21:37.604" v="289" actId="1076"/>
          <ac:spMkLst>
            <pc:docMk/>
            <pc:sldMk cId="4188688467" sldId="814"/>
            <ac:spMk id="11" creationId="{69035C23-7CDD-4165-A0EB-F995C626B728}"/>
          </ac:spMkLst>
        </pc:spChg>
        <pc:spChg chg="add mod">
          <ac:chgData name="Josiah Smith" userId="4af037b2e1e3ed2d" providerId="LiveId" clId="{D82DD8A3-940E-431A-8B3D-0A01FF087B6A}" dt="2021-09-08T14:21:37.604" v="289" actId="1076"/>
          <ac:spMkLst>
            <pc:docMk/>
            <pc:sldMk cId="4188688467" sldId="814"/>
            <ac:spMk id="12" creationId="{F79214E4-29E5-4926-A326-094C82137E36}"/>
          </ac:spMkLst>
        </pc:spChg>
        <pc:spChg chg="add mod">
          <ac:chgData name="Josiah Smith" userId="4af037b2e1e3ed2d" providerId="LiveId" clId="{D82DD8A3-940E-431A-8B3D-0A01FF087B6A}" dt="2021-09-08T14:21:37.604" v="289" actId="1076"/>
          <ac:spMkLst>
            <pc:docMk/>
            <pc:sldMk cId="4188688467" sldId="814"/>
            <ac:spMk id="17" creationId="{D08E9BD8-F5E1-4318-8A71-E496510ECDBA}"/>
          </ac:spMkLst>
        </pc:spChg>
        <pc:spChg chg="add mod">
          <ac:chgData name="Josiah Smith" userId="4af037b2e1e3ed2d" providerId="LiveId" clId="{D82DD8A3-940E-431A-8B3D-0A01FF087B6A}" dt="2021-09-08T14:21:48.994" v="290" actId="1076"/>
          <ac:spMkLst>
            <pc:docMk/>
            <pc:sldMk cId="4188688467" sldId="814"/>
            <ac:spMk id="19" creationId="{939C2389-5003-4331-9F43-8C44DFA647D4}"/>
          </ac:spMkLst>
        </pc:spChg>
        <pc:spChg chg="add mod">
          <ac:chgData name="Josiah Smith" userId="4af037b2e1e3ed2d" providerId="LiveId" clId="{D82DD8A3-940E-431A-8B3D-0A01FF087B6A}" dt="2021-09-08T14:20:43.661" v="257" actId="1076"/>
          <ac:spMkLst>
            <pc:docMk/>
            <pc:sldMk cId="4188688467" sldId="814"/>
            <ac:spMk id="20" creationId="{58643BA4-6A0B-427E-B61A-BB71E802389F}"/>
          </ac:spMkLst>
        </pc:spChg>
        <pc:picChg chg="add mod">
          <ac:chgData name="Josiah Smith" userId="4af037b2e1e3ed2d" providerId="LiveId" clId="{D82DD8A3-940E-431A-8B3D-0A01FF087B6A}" dt="2021-09-08T14:21:48.994" v="290" actId="1076"/>
          <ac:picMkLst>
            <pc:docMk/>
            <pc:sldMk cId="4188688467" sldId="814"/>
            <ac:picMk id="5" creationId="{55FD96B5-E049-40D7-85EC-BACDFE583E26}"/>
          </ac:picMkLst>
        </pc:picChg>
        <pc:picChg chg="add mod">
          <ac:chgData name="Josiah Smith" userId="4af037b2e1e3ed2d" providerId="LiveId" clId="{D82DD8A3-940E-431A-8B3D-0A01FF087B6A}" dt="2021-09-08T14:21:37.604" v="289" actId="1076"/>
          <ac:picMkLst>
            <pc:docMk/>
            <pc:sldMk cId="4188688467" sldId="814"/>
            <ac:picMk id="6" creationId="{7EAC74DD-E5B6-4356-AE96-C2BF7A08F079}"/>
          </ac:picMkLst>
        </pc:picChg>
        <pc:picChg chg="add mod">
          <ac:chgData name="Josiah Smith" userId="4af037b2e1e3ed2d" providerId="LiveId" clId="{D82DD8A3-940E-431A-8B3D-0A01FF087B6A}" dt="2021-09-08T14:21:48.994" v="290" actId="1076"/>
          <ac:picMkLst>
            <pc:docMk/>
            <pc:sldMk cId="4188688467" sldId="814"/>
            <ac:picMk id="7" creationId="{CEC46744-2C11-4951-A87F-15B1320CA372}"/>
          </ac:picMkLst>
        </pc:picChg>
        <pc:picChg chg="add mod">
          <ac:chgData name="Josiah Smith" userId="4af037b2e1e3ed2d" providerId="LiveId" clId="{D82DD8A3-940E-431A-8B3D-0A01FF087B6A}" dt="2021-09-08T14:21:37.604" v="289" actId="1076"/>
          <ac:picMkLst>
            <pc:docMk/>
            <pc:sldMk cId="4188688467" sldId="814"/>
            <ac:picMk id="8" creationId="{A9A3B477-2537-407C-B80A-DDBE7650B939}"/>
          </ac:picMkLst>
        </pc:picChg>
        <pc:picChg chg="add mod">
          <ac:chgData name="Josiah Smith" userId="4af037b2e1e3ed2d" providerId="LiveId" clId="{D82DD8A3-940E-431A-8B3D-0A01FF087B6A}" dt="2021-09-08T14:20:43.661" v="257" actId="1076"/>
          <ac:picMkLst>
            <pc:docMk/>
            <pc:sldMk cId="4188688467" sldId="814"/>
            <ac:picMk id="18" creationId="{5ED429DC-778F-4B66-A94F-97AD525C719A}"/>
          </ac:picMkLst>
        </pc:picChg>
        <pc:cxnChg chg="add mod">
          <ac:chgData name="Josiah Smith" userId="4af037b2e1e3ed2d" providerId="LiveId" clId="{D82DD8A3-940E-431A-8B3D-0A01FF087B6A}" dt="2021-09-08T14:21:48.994" v="290" actId="1076"/>
          <ac:cxnSpMkLst>
            <pc:docMk/>
            <pc:sldMk cId="4188688467" sldId="814"/>
            <ac:cxnSpMk id="13" creationId="{7E4A9A91-0470-4EF7-967A-595A4D07FE29}"/>
          </ac:cxnSpMkLst>
        </pc:cxnChg>
        <pc:cxnChg chg="add mod">
          <ac:chgData name="Josiah Smith" userId="4af037b2e1e3ed2d" providerId="LiveId" clId="{D82DD8A3-940E-431A-8B3D-0A01FF087B6A}" dt="2021-09-08T14:21:48.994" v="290" actId="1076"/>
          <ac:cxnSpMkLst>
            <pc:docMk/>
            <pc:sldMk cId="4188688467" sldId="814"/>
            <ac:cxnSpMk id="14" creationId="{1FF0A221-A752-409D-A081-0B42BF93E542}"/>
          </ac:cxnSpMkLst>
        </pc:cxnChg>
        <pc:cxnChg chg="add mod">
          <ac:chgData name="Josiah Smith" userId="4af037b2e1e3ed2d" providerId="LiveId" clId="{D82DD8A3-940E-431A-8B3D-0A01FF087B6A}" dt="2021-09-08T14:21:37.604" v="289" actId="1076"/>
          <ac:cxnSpMkLst>
            <pc:docMk/>
            <pc:sldMk cId="4188688467" sldId="814"/>
            <ac:cxnSpMk id="15" creationId="{4242D6B2-7029-4DEF-9518-F5EB8F1EBB48}"/>
          </ac:cxnSpMkLst>
        </pc:cxnChg>
        <pc:cxnChg chg="add mod">
          <ac:chgData name="Josiah Smith" userId="4af037b2e1e3ed2d" providerId="LiveId" clId="{D82DD8A3-940E-431A-8B3D-0A01FF087B6A}" dt="2021-09-08T14:21:37.604" v="289" actId="1076"/>
          <ac:cxnSpMkLst>
            <pc:docMk/>
            <pc:sldMk cId="4188688467" sldId="814"/>
            <ac:cxnSpMk id="16" creationId="{146AF130-AC10-44B0-B9E3-22CB4CD5273E}"/>
          </ac:cxnSpMkLst>
        </pc:cxnChg>
      </pc:sldChg>
      <pc:sldChg chg="modSp add mod">
        <pc:chgData name="Josiah Smith" userId="4af037b2e1e3ed2d" providerId="LiveId" clId="{D82DD8A3-940E-431A-8B3D-0A01FF087B6A}" dt="2021-09-08T14:24:01.500" v="314" actId="20577"/>
        <pc:sldMkLst>
          <pc:docMk/>
          <pc:sldMk cId="3718190392" sldId="815"/>
        </pc:sldMkLst>
        <pc:spChg chg="mod">
          <ac:chgData name="Josiah Smith" userId="4af037b2e1e3ed2d" providerId="LiveId" clId="{D82DD8A3-940E-431A-8B3D-0A01FF087B6A}" dt="2021-09-08T14:24:01.500" v="314" actId="20577"/>
          <ac:spMkLst>
            <pc:docMk/>
            <pc:sldMk cId="3718190392" sldId="815"/>
            <ac:spMk id="2" creationId="{28D90908-1F4F-4744-BC75-2293DEBCA4A3}"/>
          </ac:spMkLst>
        </pc:spChg>
      </pc:sldChg>
      <pc:sldChg chg="addSp delSp modSp add mod">
        <pc:chgData name="Josiah Smith" userId="4af037b2e1e3ed2d" providerId="LiveId" clId="{D82DD8A3-940E-431A-8B3D-0A01FF087B6A}" dt="2021-09-08T14:42:56.878" v="691" actId="1076"/>
        <pc:sldMkLst>
          <pc:docMk/>
          <pc:sldMk cId="662398113" sldId="816"/>
        </pc:sldMkLst>
        <pc:spChg chg="mod">
          <ac:chgData name="Josiah Smith" userId="4af037b2e1e3ed2d" providerId="LiveId" clId="{D82DD8A3-940E-431A-8B3D-0A01FF087B6A}" dt="2021-09-08T14:41:40.685" v="674" actId="20577"/>
          <ac:spMkLst>
            <pc:docMk/>
            <pc:sldMk cId="662398113" sldId="816"/>
            <ac:spMk id="6" creationId="{846959FE-94EF-476F-8FCF-1252FFE7C3F8}"/>
          </ac:spMkLst>
        </pc:spChg>
        <pc:spChg chg="add del mod">
          <ac:chgData name="Josiah Smith" userId="4af037b2e1e3ed2d" providerId="LiveId" clId="{D82DD8A3-940E-431A-8B3D-0A01FF087B6A}" dt="2021-09-08T14:35:58.103" v="530" actId="478"/>
          <ac:spMkLst>
            <pc:docMk/>
            <pc:sldMk cId="662398113" sldId="816"/>
            <ac:spMk id="12" creationId="{E8F46AD1-B149-420B-9088-644B0DA03D42}"/>
          </ac:spMkLst>
        </pc:spChg>
        <pc:spChg chg="add del mod">
          <ac:chgData name="Josiah Smith" userId="4af037b2e1e3ed2d" providerId="LiveId" clId="{D82DD8A3-940E-431A-8B3D-0A01FF087B6A}" dt="2021-09-08T14:35:47.957" v="527" actId="478"/>
          <ac:spMkLst>
            <pc:docMk/>
            <pc:sldMk cId="662398113" sldId="816"/>
            <ac:spMk id="17" creationId="{16D733BE-C55A-4C68-AB63-5497BE61623A}"/>
          </ac:spMkLst>
        </pc:spChg>
        <pc:spChg chg="add mod">
          <ac:chgData name="Josiah Smith" userId="4af037b2e1e3ed2d" providerId="LiveId" clId="{D82DD8A3-940E-431A-8B3D-0A01FF087B6A}" dt="2021-09-08T14:35:07.864" v="494" actId="1076"/>
          <ac:spMkLst>
            <pc:docMk/>
            <pc:sldMk cId="662398113" sldId="816"/>
            <ac:spMk id="19" creationId="{DCD4EFCE-503F-41EF-9975-8C50121DC185}"/>
          </ac:spMkLst>
        </pc:spChg>
        <pc:spChg chg="add mod">
          <ac:chgData name="Josiah Smith" userId="4af037b2e1e3ed2d" providerId="LiveId" clId="{D82DD8A3-940E-431A-8B3D-0A01FF087B6A}" dt="2021-09-08T14:35:15.398" v="510" actId="20577"/>
          <ac:spMkLst>
            <pc:docMk/>
            <pc:sldMk cId="662398113" sldId="816"/>
            <ac:spMk id="20" creationId="{ACD889BE-5ECA-42CA-802C-D3AF1B2A16D5}"/>
          </ac:spMkLst>
        </pc:spChg>
        <pc:spChg chg="add mod">
          <ac:chgData name="Josiah Smith" userId="4af037b2e1e3ed2d" providerId="LiveId" clId="{D82DD8A3-940E-431A-8B3D-0A01FF087B6A}" dt="2021-09-08T14:35:23.403" v="517" actId="20577"/>
          <ac:spMkLst>
            <pc:docMk/>
            <pc:sldMk cId="662398113" sldId="816"/>
            <ac:spMk id="21" creationId="{490E5F36-C74F-464A-AC02-09CA5F9A50C9}"/>
          </ac:spMkLst>
        </pc:spChg>
        <pc:spChg chg="add mod">
          <ac:chgData name="Josiah Smith" userId="4af037b2e1e3ed2d" providerId="LiveId" clId="{D82DD8A3-940E-431A-8B3D-0A01FF087B6A}" dt="2021-09-08T14:35:43.274" v="526" actId="20577"/>
          <ac:spMkLst>
            <pc:docMk/>
            <pc:sldMk cId="662398113" sldId="816"/>
            <ac:spMk id="22" creationId="{8BD7B641-83E3-4D71-BEC4-93B9121FCC8D}"/>
          </ac:spMkLst>
        </pc:spChg>
        <pc:spChg chg="del">
          <ac:chgData name="Josiah Smith" userId="4af037b2e1e3ed2d" providerId="LiveId" clId="{D82DD8A3-940E-431A-8B3D-0A01FF087B6A}" dt="2021-09-08T14:31:13.503" v="399" actId="478"/>
          <ac:spMkLst>
            <pc:docMk/>
            <pc:sldMk cId="662398113" sldId="816"/>
            <ac:spMk id="23" creationId="{72D72E68-C693-4CBC-B660-4AF553B8EE8D}"/>
          </ac:spMkLst>
        </pc:spChg>
        <pc:spChg chg="add del mod">
          <ac:chgData name="Josiah Smith" userId="4af037b2e1e3ed2d" providerId="LiveId" clId="{D82DD8A3-940E-431A-8B3D-0A01FF087B6A}" dt="2021-09-08T14:35:55.603" v="529"/>
          <ac:spMkLst>
            <pc:docMk/>
            <pc:sldMk cId="662398113" sldId="816"/>
            <ac:spMk id="24" creationId="{FF5DC1D2-5C1D-48AD-B9F1-21ECB0F42EAD}"/>
          </ac:spMkLst>
        </pc:spChg>
        <pc:spChg chg="add del mod">
          <ac:chgData name="Josiah Smith" userId="4af037b2e1e3ed2d" providerId="LiveId" clId="{D82DD8A3-940E-431A-8B3D-0A01FF087B6A}" dt="2021-09-08T14:36:02.290" v="534"/>
          <ac:spMkLst>
            <pc:docMk/>
            <pc:sldMk cId="662398113" sldId="816"/>
            <ac:spMk id="27" creationId="{1B4B92E8-7034-4A9C-89FE-0DDB61ECEADB}"/>
          </ac:spMkLst>
        </pc:spChg>
        <pc:spChg chg="add mod">
          <ac:chgData name="Josiah Smith" userId="4af037b2e1e3ed2d" providerId="LiveId" clId="{D82DD8A3-940E-431A-8B3D-0A01FF087B6A}" dt="2021-09-08T14:41:58.492" v="683" actId="20577"/>
          <ac:spMkLst>
            <pc:docMk/>
            <pc:sldMk cId="662398113" sldId="816"/>
            <ac:spMk id="28" creationId="{4A805C5A-2D47-4D3D-B87B-85A7E81C9DE6}"/>
          </ac:spMkLst>
        </pc:spChg>
        <pc:picChg chg="add mod modCrop">
          <ac:chgData name="Josiah Smith" userId="4af037b2e1e3ed2d" providerId="LiveId" clId="{D82DD8A3-940E-431A-8B3D-0A01FF087B6A}" dt="2021-09-08T14:34:31.316" v="478" actId="1076"/>
          <ac:picMkLst>
            <pc:docMk/>
            <pc:sldMk cId="662398113" sldId="816"/>
            <ac:picMk id="3" creationId="{62F631B3-DC70-4C9F-908A-D469DB349796}"/>
          </ac:picMkLst>
        </pc:picChg>
        <pc:picChg chg="add mod ord modCrop">
          <ac:chgData name="Josiah Smith" userId="4af037b2e1e3ed2d" providerId="LiveId" clId="{D82DD8A3-940E-431A-8B3D-0A01FF087B6A}" dt="2021-09-08T14:34:31.316" v="478" actId="1076"/>
          <ac:picMkLst>
            <pc:docMk/>
            <pc:sldMk cId="662398113" sldId="816"/>
            <ac:picMk id="5" creationId="{9FAF7AD0-2E87-4913-9F9E-97244CDBE089}"/>
          </ac:picMkLst>
        </pc:picChg>
        <pc:picChg chg="add mod modCrop">
          <ac:chgData name="Josiah Smith" userId="4af037b2e1e3ed2d" providerId="LiveId" clId="{D82DD8A3-940E-431A-8B3D-0A01FF087B6A}" dt="2021-09-08T14:34:31.316" v="478" actId="1076"/>
          <ac:picMkLst>
            <pc:docMk/>
            <pc:sldMk cId="662398113" sldId="816"/>
            <ac:picMk id="8" creationId="{608A341B-30F7-4C1F-85AD-7A7B43D87CA7}"/>
          </ac:picMkLst>
        </pc:picChg>
        <pc:picChg chg="add mod modCrop">
          <ac:chgData name="Josiah Smith" userId="4af037b2e1e3ed2d" providerId="LiveId" clId="{D82DD8A3-940E-431A-8B3D-0A01FF087B6A}" dt="2021-09-08T14:34:31.316" v="478" actId="1076"/>
          <ac:picMkLst>
            <pc:docMk/>
            <pc:sldMk cId="662398113" sldId="816"/>
            <ac:picMk id="10" creationId="{42348D83-9FD3-4753-BD5A-42DD29F28B40}"/>
          </ac:picMkLst>
        </pc:picChg>
        <pc:picChg chg="add mod">
          <ac:chgData name="Josiah Smith" userId="4af037b2e1e3ed2d" providerId="LiveId" clId="{D82DD8A3-940E-431A-8B3D-0A01FF087B6A}" dt="2021-09-08T14:42:56.878" v="691" actId="1076"/>
          <ac:picMkLst>
            <pc:docMk/>
            <pc:sldMk cId="662398113" sldId="816"/>
            <ac:picMk id="14" creationId="{5B210049-47DA-413D-AFB4-CC9EB2F5EEB8}"/>
          </ac:picMkLst>
        </pc:picChg>
        <pc:picChg chg="del">
          <ac:chgData name="Josiah Smith" userId="4af037b2e1e3ed2d" providerId="LiveId" clId="{D82DD8A3-940E-431A-8B3D-0A01FF087B6A}" dt="2021-09-08T14:31:13.503" v="399" actId="478"/>
          <ac:picMkLst>
            <pc:docMk/>
            <pc:sldMk cId="662398113" sldId="816"/>
            <ac:picMk id="16" creationId="{813CCED3-6C29-42CE-9D59-1883262F7807}"/>
          </ac:picMkLst>
        </pc:picChg>
        <pc:picChg chg="del">
          <ac:chgData name="Josiah Smith" userId="4af037b2e1e3ed2d" providerId="LiveId" clId="{D82DD8A3-940E-431A-8B3D-0A01FF087B6A}" dt="2021-09-08T14:31:13.503" v="399" actId="478"/>
          <ac:picMkLst>
            <pc:docMk/>
            <pc:sldMk cId="662398113" sldId="816"/>
            <ac:picMk id="18" creationId="{82BB94FE-F18D-4FDE-AB78-F43773F7C350}"/>
          </ac:picMkLst>
        </pc:picChg>
        <pc:picChg chg="del">
          <ac:chgData name="Josiah Smith" userId="4af037b2e1e3ed2d" providerId="LiveId" clId="{D82DD8A3-940E-431A-8B3D-0A01FF087B6A}" dt="2021-09-08T14:31:13.503" v="399" actId="478"/>
          <ac:picMkLst>
            <pc:docMk/>
            <pc:sldMk cId="662398113" sldId="816"/>
            <ac:picMk id="34" creationId="{32C60B0C-E2D1-44BF-A946-85D098D5B79F}"/>
          </ac:picMkLst>
        </pc:picChg>
        <pc:cxnChg chg="del">
          <ac:chgData name="Josiah Smith" userId="4af037b2e1e3ed2d" providerId="LiveId" clId="{D82DD8A3-940E-431A-8B3D-0A01FF087B6A}" dt="2021-09-08T14:31:13.503" v="399" actId="478"/>
          <ac:cxnSpMkLst>
            <pc:docMk/>
            <pc:sldMk cId="662398113" sldId="816"/>
            <ac:cxnSpMk id="25" creationId="{039FD542-BC88-45B7-949C-F4A3F9853318}"/>
          </ac:cxnSpMkLst>
        </pc:cxnChg>
        <pc:cxnChg chg="del">
          <ac:chgData name="Josiah Smith" userId="4af037b2e1e3ed2d" providerId="LiveId" clId="{D82DD8A3-940E-431A-8B3D-0A01FF087B6A}" dt="2021-09-08T14:31:13.503" v="399" actId="478"/>
          <ac:cxnSpMkLst>
            <pc:docMk/>
            <pc:sldMk cId="662398113" sldId="816"/>
            <ac:cxnSpMk id="26" creationId="{FC91FFF2-E1AB-4190-9256-DF6854378C73}"/>
          </ac:cxnSpMkLst>
        </pc:cxnChg>
      </pc:sldChg>
      <pc:sldChg chg="addSp delSp modSp add mod">
        <pc:chgData name="Josiah Smith" userId="4af037b2e1e3ed2d" providerId="LiveId" clId="{D82DD8A3-940E-431A-8B3D-0A01FF087B6A}" dt="2021-09-08T15:56:43.153" v="1214" actId="478"/>
        <pc:sldMkLst>
          <pc:docMk/>
          <pc:sldMk cId="3837503224" sldId="817"/>
        </pc:sldMkLst>
        <pc:spChg chg="add del mod">
          <ac:chgData name="Josiah Smith" userId="4af037b2e1e3ed2d" providerId="LiveId" clId="{D82DD8A3-940E-431A-8B3D-0A01FF087B6A}" dt="2021-09-08T15:56:43.153" v="1214" actId="478"/>
          <ac:spMkLst>
            <pc:docMk/>
            <pc:sldMk cId="3837503224" sldId="817"/>
            <ac:spMk id="19" creationId="{DCD4EFCE-503F-41EF-9975-8C50121DC185}"/>
          </ac:spMkLst>
        </pc:spChg>
        <pc:spChg chg="add del mod">
          <ac:chgData name="Josiah Smith" userId="4af037b2e1e3ed2d" providerId="LiveId" clId="{D82DD8A3-940E-431A-8B3D-0A01FF087B6A}" dt="2021-09-08T14:53:36.752" v="829" actId="1076"/>
          <ac:spMkLst>
            <pc:docMk/>
            <pc:sldMk cId="3837503224" sldId="817"/>
            <ac:spMk id="20" creationId="{ACD889BE-5ECA-42CA-802C-D3AF1B2A16D5}"/>
          </ac:spMkLst>
        </pc:spChg>
        <pc:spChg chg="add del mod">
          <ac:chgData name="Josiah Smith" userId="4af037b2e1e3ed2d" providerId="LiveId" clId="{D82DD8A3-940E-431A-8B3D-0A01FF087B6A}" dt="2021-09-08T14:53:59.128" v="846" actId="20577"/>
          <ac:spMkLst>
            <pc:docMk/>
            <pc:sldMk cId="3837503224" sldId="817"/>
            <ac:spMk id="21" creationId="{490E5F36-C74F-464A-AC02-09CA5F9A50C9}"/>
          </ac:spMkLst>
        </pc:spChg>
        <pc:spChg chg="add del mod">
          <ac:chgData name="Josiah Smith" userId="4af037b2e1e3ed2d" providerId="LiveId" clId="{D82DD8A3-940E-431A-8B3D-0A01FF087B6A}" dt="2021-09-08T15:43:22.445" v="967" actId="1076"/>
          <ac:spMkLst>
            <pc:docMk/>
            <pc:sldMk cId="3837503224" sldId="817"/>
            <ac:spMk id="22" creationId="{8BD7B641-83E3-4D71-BEC4-93B9121FCC8D}"/>
          </ac:spMkLst>
        </pc:spChg>
        <pc:spChg chg="add del mod">
          <ac:chgData name="Josiah Smith" userId="4af037b2e1e3ed2d" providerId="LiveId" clId="{D82DD8A3-940E-431A-8B3D-0A01FF087B6A}" dt="2021-09-08T14:54:22.201" v="848" actId="1076"/>
          <ac:spMkLst>
            <pc:docMk/>
            <pc:sldMk cId="3837503224" sldId="817"/>
            <ac:spMk id="28" creationId="{4A805C5A-2D47-4D3D-B87B-85A7E81C9DE6}"/>
          </ac:spMkLst>
        </pc:spChg>
        <pc:picChg chg="add del">
          <ac:chgData name="Josiah Smith" userId="4af037b2e1e3ed2d" providerId="LiveId" clId="{D82DD8A3-940E-431A-8B3D-0A01FF087B6A}" dt="2021-09-08T14:50:05.674" v="754" actId="478"/>
          <ac:picMkLst>
            <pc:docMk/>
            <pc:sldMk cId="3837503224" sldId="817"/>
            <ac:picMk id="3" creationId="{62F631B3-DC70-4C9F-908A-D469DB349796}"/>
          </ac:picMkLst>
        </pc:picChg>
        <pc:picChg chg="add del mod">
          <ac:chgData name="Josiah Smith" userId="4af037b2e1e3ed2d" providerId="LiveId" clId="{D82DD8A3-940E-431A-8B3D-0A01FF087B6A}" dt="2021-09-08T15:45:43.184" v="974" actId="22"/>
          <ac:picMkLst>
            <pc:docMk/>
            <pc:sldMk cId="3837503224" sldId="817"/>
            <ac:picMk id="3" creationId="{8699E505-FDF3-42F5-89E3-7166A6DB4FF2}"/>
          </ac:picMkLst>
        </pc:picChg>
        <pc:picChg chg="add mod ord modCrop">
          <ac:chgData name="Josiah Smith" userId="4af037b2e1e3ed2d" providerId="LiveId" clId="{D82DD8A3-940E-431A-8B3D-0A01FF087B6A}" dt="2021-09-08T15:43:30.434" v="970" actId="1076"/>
          <ac:picMkLst>
            <pc:docMk/>
            <pc:sldMk cId="3837503224" sldId="817"/>
            <ac:picMk id="4" creationId="{7AE942B9-C07D-4860-BE26-A76738686C54}"/>
          </ac:picMkLst>
        </pc:picChg>
        <pc:picChg chg="add del">
          <ac:chgData name="Josiah Smith" userId="4af037b2e1e3ed2d" providerId="LiveId" clId="{D82DD8A3-940E-431A-8B3D-0A01FF087B6A}" dt="2021-09-08T14:50:05.674" v="754" actId="478"/>
          <ac:picMkLst>
            <pc:docMk/>
            <pc:sldMk cId="3837503224" sldId="817"/>
            <ac:picMk id="5" creationId="{9FAF7AD0-2E87-4913-9F9E-97244CDBE089}"/>
          </ac:picMkLst>
        </pc:picChg>
        <pc:picChg chg="add del">
          <ac:chgData name="Josiah Smith" userId="4af037b2e1e3ed2d" providerId="LiveId" clId="{D82DD8A3-940E-431A-8B3D-0A01FF087B6A}" dt="2021-09-08T14:50:05.674" v="754" actId="478"/>
          <ac:picMkLst>
            <pc:docMk/>
            <pc:sldMk cId="3837503224" sldId="817"/>
            <ac:picMk id="8" creationId="{608A341B-30F7-4C1F-85AD-7A7B43D87CA7}"/>
          </ac:picMkLst>
        </pc:picChg>
        <pc:picChg chg="add mod modCrop">
          <ac:chgData name="Josiah Smith" userId="4af037b2e1e3ed2d" providerId="LiveId" clId="{D82DD8A3-940E-431A-8B3D-0A01FF087B6A}" dt="2021-09-08T15:43:28.627" v="969" actId="1076"/>
          <ac:picMkLst>
            <pc:docMk/>
            <pc:sldMk cId="3837503224" sldId="817"/>
            <ac:picMk id="9" creationId="{35DBB324-1817-4858-AFAC-6CACCB6BC098}"/>
          </ac:picMkLst>
        </pc:picChg>
        <pc:picChg chg="add del">
          <ac:chgData name="Josiah Smith" userId="4af037b2e1e3ed2d" providerId="LiveId" clId="{D82DD8A3-940E-431A-8B3D-0A01FF087B6A}" dt="2021-09-08T14:50:05.674" v="754" actId="478"/>
          <ac:picMkLst>
            <pc:docMk/>
            <pc:sldMk cId="3837503224" sldId="817"/>
            <ac:picMk id="10" creationId="{42348D83-9FD3-4753-BD5A-42DD29F28B40}"/>
          </ac:picMkLst>
        </pc:picChg>
        <pc:picChg chg="add mod">
          <ac:chgData name="Josiah Smith" userId="4af037b2e1e3ed2d" providerId="LiveId" clId="{D82DD8A3-940E-431A-8B3D-0A01FF087B6A}" dt="2021-09-08T14:54:28.116" v="850" actId="1076"/>
          <ac:picMkLst>
            <pc:docMk/>
            <pc:sldMk cId="3837503224" sldId="817"/>
            <ac:picMk id="12" creationId="{AAD4A0E8-EB54-4F75-94CA-DD8F009814DA}"/>
          </ac:picMkLst>
        </pc:picChg>
        <pc:picChg chg="add del">
          <ac:chgData name="Josiah Smith" userId="4af037b2e1e3ed2d" providerId="LiveId" clId="{D82DD8A3-940E-431A-8B3D-0A01FF087B6A}" dt="2021-09-08T14:50:05.674" v="754" actId="478"/>
          <ac:picMkLst>
            <pc:docMk/>
            <pc:sldMk cId="3837503224" sldId="817"/>
            <ac:picMk id="14" creationId="{5B210049-47DA-413D-AFB4-CC9EB2F5EEB8}"/>
          </ac:picMkLst>
        </pc:picChg>
        <pc:picChg chg="add mod ord modCrop">
          <ac:chgData name="Josiah Smith" userId="4af037b2e1e3ed2d" providerId="LiveId" clId="{D82DD8A3-940E-431A-8B3D-0A01FF087B6A}" dt="2021-09-08T15:42:50.319" v="927" actId="1076"/>
          <ac:picMkLst>
            <pc:docMk/>
            <pc:sldMk cId="3837503224" sldId="817"/>
            <ac:picMk id="15" creationId="{C738CBEB-8288-42FB-95EE-1C7CB4BDDC10}"/>
          </ac:picMkLst>
        </pc:picChg>
      </pc:sldChg>
      <pc:sldChg chg="addSp delSp modSp add mod">
        <pc:chgData name="Josiah Smith" userId="4af037b2e1e3ed2d" providerId="LiveId" clId="{D82DD8A3-940E-431A-8B3D-0A01FF087B6A}" dt="2021-09-08T15:48:28.957" v="1082" actId="1076"/>
        <pc:sldMkLst>
          <pc:docMk/>
          <pc:sldMk cId="4039352085" sldId="818"/>
        </pc:sldMkLst>
        <pc:spChg chg="mod">
          <ac:chgData name="Josiah Smith" userId="4af037b2e1e3ed2d" providerId="LiveId" clId="{D82DD8A3-940E-431A-8B3D-0A01FF087B6A}" dt="2021-09-08T15:40:49.124" v="904" actId="20577"/>
          <ac:spMkLst>
            <pc:docMk/>
            <pc:sldMk cId="4039352085" sldId="818"/>
            <ac:spMk id="6" creationId="{846959FE-94EF-476F-8FCF-1252FFE7C3F8}"/>
          </ac:spMkLst>
        </pc:spChg>
        <pc:spChg chg="add mod">
          <ac:chgData name="Josiah Smith" userId="4af037b2e1e3ed2d" providerId="LiveId" clId="{D82DD8A3-940E-431A-8B3D-0A01FF087B6A}" dt="2021-09-08T15:46:35.902" v="993" actId="1076"/>
          <ac:spMkLst>
            <pc:docMk/>
            <pc:sldMk cId="4039352085" sldId="818"/>
            <ac:spMk id="15" creationId="{6E67D641-849F-48E1-99AB-FD2937951497}"/>
          </ac:spMkLst>
        </pc:spChg>
        <pc:spChg chg="del">
          <ac:chgData name="Josiah Smith" userId="4af037b2e1e3ed2d" providerId="LiveId" clId="{D82DD8A3-940E-431A-8B3D-0A01FF087B6A}" dt="2021-09-08T15:47:35.100" v="1010" actId="478"/>
          <ac:spMkLst>
            <pc:docMk/>
            <pc:sldMk cId="4039352085" sldId="818"/>
            <ac:spMk id="19" creationId="{DCD4EFCE-503F-41EF-9975-8C50121DC185}"/>
          </ac:spMkLst>
        </pc:spChg>
        <pc:spChg chg="del mod">
          <ac:chgData name="Josiah Smith" userId="4af037b2e1e3ed2d" providerId="LiveId" clId="{D82DD8A3-940E-431A-8B3D-0A01FF087B6A}" dt="2021-09-08T15:46:20.616" v="988" actId="478"/>
          <ac:spMkLst>
            <pc:docMk/>
            <pc:sldMk cId="4039352085" sldId="818"/>
            <ac:spMk id="20" creationId="{ACD889BE-5ECA-42CA-802C-D3AF1B2A16D5}"/>
          </ac:spMkLst>
        </pc:spChg>
        <pc:spChg chg="mod">
          <ac:chgData name="Josiah Smith" userId="4af037b2e1e3ed2d" providerId="LiveId" clId="{D82DD8A3-940E-431A-8B3D-0A01FF087B6A}" dt="2021-09-08T15:46:47.716" v="995" actId="1076"/>
          <ac:spMkLst>
            <pc:docMk/>
            <pc:sldMk cId="4039352085" sldId="818"/>
            <ac:spMk id="21" creationId="{490E5F36-C74F-464A-AC02-09CA5F9A50C9}"/>
          </ac:spMkLst>
        </pc:spChg>
        <pc:spChg chg="del">
          <ac:chgData name="Josiah Smith" userId="4af037b2e1e3ed2d" providerId="LiveId" clId="{D82DD8A3-940E-431A-8B3D-0A01FF087B6A}" dt="2021-09-08T15:47:35.100" v="1010" actId="478"/>
          <ac:spMkLst>
            <pc:docMk/>
            <pc:sldMk cId="4039352085" sldId="818"/>
            <ac:spMk id="22" creationId="{8BD7B641-83E3-4D71-BEC4-93B9121FCC8D}"/>
          </ac:spMkLst>
        </pc:spChg>
        <pc:spChg chg="mod">
          <ac:chgData name="Josiah Smith" userId="4af037b2e1e3ed2d" providerId="LiveId" clId="{D82DD8A3-940E-431A-8B3D-0A01FF087B6A}" dt="2021-09-08T15:48:25.459" v="1081" actId="20577"/>
          <ac:spMkLst>
            <pc:docMk/>
            <pc:sldMk cId="4039352085" sldId="818"/>
            <ac:spMk id="28" creationId="{4A805C5A-2D47-4D3D-B87B-85A7E81C9DE6}"/>
          </ac:spMkLst>
        </pc:spChg>
        <pc:picChg chg="add del mod">
          <ac:chgData name="Josiah Smith" userId="4af037b2e1e3ed2d" providerId="LiveId" clId="{D82DD8A3-940E-431A-8B3D-0A01FF087B6A}" dt="2021-09-08T15:40:21.223" v="863" actId="478"/>
          <ac:picMkLst>
            <pc:docMk/>
            <pc:sldMk cId="4039352085" sldId="818"/>
            <ac:picMk id="3" creationId="{B7212F68-5A51-4347-9969-71367233D119}"/>
          </ac:picMkLst>
        </pc:picChg>
        <pc:picChg chg="add mod">
          <ac:chgData name="Josiah Smith" userId="4af037b2e1e3ed2d" providerId="LiveId" clId="{D82DD8A3-940E-431A-8B3D-0A01FF087B6A}" dt="2021-09-08T15:47:22.021" v="1008" actId="1076"/>
          <ac:picMkLst>
            <pc:docMk/>
            <pc:sldMk cId="4039352085" sldId="818"/>
            <ac:picMk id="3" creationId="{D81C87B7-73F3-4042-A21F-86B56B64D362}"/>
          </ac:picMkLst>
        </pc:picChg>
        <pc:picChg chg="mod">
          <ac:chgData name="Josiah Smith" userId="4af037b2e1e3ed2d" providerId="LiveId" clId="{D82DD8A3-940E-431A-8B3D-0A01FF087B6A}" dt="2021-09-08T15:46:50.191" v="997" actId="1076"/>
          <ac:picMkLst>
            <pc:docMk/>
            <pc:sldMk cId="4039352085" sldId="818"/>
            <ac:picMk id="4" creationId="{7AE942B9-C07D-4860-BE26-A76738686C54}"/>
          </ac:picMkLst>
        </pc:picChg>
        <pc:picChg chg="add mod">
          <ac:chgData name="Josiah Smith" userId="4af037b2e1e3ed2d" providerId="LiveId" clId="{D82DD8A3-940E-431A-8B3D-0A01FF087B6A}" dt="2021-09-08T15:47:27.820" v="1009" actId="1076"/>
          <ac:picMkLst>
            <pc:docMk/>
            <pc:sldMk cId="4039352085" sldId="818"/>
            <ac:picMk id="7" creationId="{C15E5A0C-F7AD-453C-B750-B13DC9EE626B}"/>
          </ac:picMkLst>
        </pc:picChg>
        <pc:picChg chg="add mod">
          <ac:chgData name="Josiah Smith" userId="4af037b2e1e3ed2d" providerId="LiveId" clId="{D82DD8A3-940E-431A-8B3D-0A01FF087B6A}" dt="2021-09-08T15:48:28.957" v="1082" actId="1076"/>
          <ac:picMkLst>
            <pc:docMk/>
            <pc:sldMk cId="4039352085" sldId="818"/>
            <ac:picMk id="8" creationId="{324B7EC9-315E-48D2-8922-BA4C84CBD436}"/>
          </ac:picMkLst>
        </pc:picChg>
        <pc:picChg chg="del mod">
          <ac:chgData name="Josiah Smith" userId="4af037b2e1e3ed2d" providerId="LiveId" clId="{D82DD8A3-940E-431A-8B3D-0A01FF087B6A}" dt="2021-09-08T15:46:13.001" v="987" actId="478"/>
          <ac:picMkLst>
            <pc:docMk/>
            <pc:sldMk cId="4039352085" sldId="818"/>
            <ac:picMk id="9" creationId="{35DBB324-1817-4858-AFAC-6CACCB6BC098}"/>
          </ac:picMkLst>
        </pc:picChg>
        <pc:picChg chg="del">
          <ac:chgData name="Josiah Smith" userId="4af037b2e1e3ed2d" providerId="LiveId" clId="{D82DD8A3-940E-431A-8B3D-0A01FF087B6A}" dt="2021-09-08T15:47:53.641" v="1011" actId="478"/>
          <ac:picMkLst>
            <pc:docMk/>
            <pc:sldMk cId="4039352085" sldId="818"/>
            <ac:picMk id="12" creationId="{AAD4A0E8-EB54-4F75-94CA-DD8F009814DA}"/>
          </ac:picMkLst>
        </pc:picChg>
        <pc:picChg chg="add mod">
          <ac:chgData name="Josiah Smith" userId="4af037b2e1e3ed2d" providerId="LiveId" clId="{D82DD8A3-940E-431A-8B3D-0A01FF087B6A}" dt="2021-09-08T15:46:49.125" v="996" actId="1076"/>
          <ac:picMkLst>
            <pc:docMk/>
            <pc:sldMk cId="4039352085" sldId="818"/>
            <ac:picMk id="14" creationId="{9730580D-C504-43FD-869B-7D1A3418AD63}"/>
          </ac:picMkLst>
        </pc:picChg>
      </pc:sldChg>
      <pc:sldChg chg="modSp add mod">
        <pc:chgData name="Josiah Smith" userId="4af037b2e1e3ed2d" providerId="LiveId" clId="{D82DD8A3-940E-431A-8B3D-0A01FF087B6A}" dt="2021-09-08T15:49:03.461" v="1094" actId="20577"/>
        <pc:sldMkLst>
          <pc:docMk/>
          <pc:sldMk cId="1214715063" sldId="819"/>
        </pc:sldMkLst>
        <pc:spChg chg="mod">
          <ac:chgData name="Josiah Smith" userId="4af037b2e1e3ed2d" providerId="LiveId" clId="{D82DD8A3-940E-431A-8B3D-0A01FF087B6A}" dt="2021-09-08T15:49:03.461" v="1094" actId="20577"/>
          <ac:spMkLst>
            <pc:docMk/>
            <pc:sldMk cId="1214715063" sldId="819"/>
            <ac:spMk id="2" creationId="{28D90908-1F4F-4744-BC75-2293DEBCA4A3}"/>
          </ac:spMkLst>
        </pc:spChg>
      </pc:sldChg>
    </pc:docChg>
  </pc:docChgLst>
  <pc:docChgLst>
    <pc:chgData name="Josiah Smith" userId="4af037b2e1e3ed2d" providerId="LiveId" clId="{4E6D391C-C3C0-4494-A0E4-04118C02D229}"/>
    <pc:docChg chg="custSel modSld">
      <pc:chgData name="Josiah Smith" userId="4af037b2e1e3ed2d" providerId="LiveId" clId="{4E6D391C-C3C0-4494-A0E4-04118C02D229}" dt="2021-10-28T21:34:40.771" v="2" actId="478"/>
      <pc:docMkLst>
        <pc:docMk/>
      </pc:docMkLst>
      <pc:sldChg chg="delSp mod">
        <pc:chgData name="Josiah Smith" userId="4af037b2e1e3ed2d" providerId="LiveId" clId="{4E6D391C-C3C0-4494-A0E4-04118C02D229}" dt="2021-10-28T21:34:40.771" v="2" actId="478"/>
        <pc:sldMkLst>
          <pc:docMk/>
          <pc:sldMk cId="516131070" sldId="795"/>
        </pc:sldMkLst>
        <pc:spChg chg="del">
          <ac:chgData name="Josiah Smith" userId="4af037b2e1e3ed2d" providerId="LiveId" clId="{4E6D391C-C3C0-4494-A0E4-04118C02D229}" dt="2021-10-28T21:34:40.771" v="2" actId="478"/>
          <ac:spMkLst>
            <pc:docMk/>
            <pc:sldMk cId="516131070" sldId="795"/>
            <ac:spMk id="3" creationId="{7D8D5728-F55B-43B5-810B-8821D9A16C85}"/>
          </ac:spMkLst>
        </pc:spChg>
      </pc:sldChg>
      <pc:sldChg chg="delSp mod">
        <pc:chgData name="Josiah Smith" userId="4af037b2e1e3ed2d" providerId="LiveId" clId="{4E6D391C-C3C0-4494-A0E4-04118C02D229}" dt="2021-10-28T21:34:36.529" v="1" actId="478"/>
        <pc:sldMkLst>
          <pc:docMk/>
          <pc:sldMk cId="3718190392" sldId="815"/>
        </pc:sldMkLst>
        <pc:spChg chg="del">
          <ac:chgData name="Josiah Smith" userId="4af037b2e1e3ed2d" providerId="LiveId" clId="{4E6D391C-C3C0-4494-A0E4-04118C02D229}" dt="2021-10-28T21:34:36.529" v="1" actId="478"/>
          <ac:spMkLst>
            <pc:docMk/>
            <pc:sldMk cId="3718190392" sldId="815"/>
            <ac:spMk id="3" creationId="{7D8D5728-F55B-43B5-810B-8821D9A16C85}"/>
          </ac:spMkLst>
        </pc:spChg>
      </pc:sldChg>
      <pc:sldChg chg="delSp mod">
        <pc:chgData name="Josiah Smith" userId="4af037b2e1e3ed2d" providerId="LiveId" clId="{4E6D391C-C3C0-4494-A0E4-04118C02D229}" dt="2021-10-28T21:34:32.370" v="0" actId="478"/>
        <pc:sldMkLst>
          <pc:docMk/>
          <pc:sldMk cId="1214715063" sldId="819"/>
        </pc:sldMkLst>
        <pc:spChg chg="del">
          <ac:chgData name="Josiah Smith" userId="4af037b2e1e3ed2d" providerId="LiveId" clId="{4E6D391C-C3C0-4494-A0E4-04118C02D229}" dt="2021-10-28T21:34:32.370" v="0" actId="478"/>
          <ac:spMkLst>
            <pc:docMk/>
            <pc:sldMk cId="1214715063" sldId="819"/>
            <ac:spMk id="3" creationId="{7D8D5728-F55B-43B5-810B-8821D9A16C85}"/>
          </ac:spMkLst>
        </pc:spChg>
      </pc:sldChg>
    </pc:docChg>
  </pc:docChgLst>
  <pc:docChgLst>
    <pc:chgData name="Josiah Smith" userId="4af037b2e1e3ed2d" providerId="LiveId" clId="{8B18EFBB-B342-4DDF-9C1E-19D9AF9BECDF}"/>
    <pc:docChg chg="undo custSel addSld delSld modSld sldOrd">
      <pc:chgData name="Josiah Smith" userId="4af037b2e1e3ed2d" providerId="LiveId" clId="{8B18EFBB-B342-4DDF-9C1E-19D9AF9BECDF}" dt="2021-05-02T19:18:31.840" v="4210" actId="20577"/>
      <pc:docMkLst>
        <pc:docMk/>
      </pc:docMkLst>
      <pc:sldChg chg="modSp mod">
        <pc:chgData name="Josiah Smith" userId="4af037b2e1e3ed2d" providerId="LiveId" clId="{8B18EFBB-B342-4DDF-9C1E-19D9AF9BECDF}" dt="2021-04-29T17:37:42.179" v="1068" actId="20577"/>
        <pc:sldMkLst>
          <pc:docMk/>
          <pc:sldMk cId="2683056558" sldId="256"/>
        </pc:sldMkLst>
        <pc:spChg chg="mod">
          <ac:chgData name="Josiah Smith" userId="4af037b2e1e3ed2d" providerId="LiveId" clId="{8B18EFBB-B342-4DDF-9C1E-19D9AF9BECDF}" dt="2021-04-29T17:37:42.179" v="1068" actId="20577"/>
          <ac:spMkLst>
            <pc:docMk/>
            <pc:sldMk cId="2683056558" sldId="256"/>
            <ac:spMk id="3" creationId="{266BD8FC-099A-428F-A111-C614809248A4}"/>
          </ac:spMkLst>
        </pc:spChg>
      </pc:sldChg>
      <pc:sldChg chg="modSp mod">
        <pc:chgData name="Josiah Smith" userId="4af037b2e1e3ed2d" providerId="LiveId" clId="{8B18EFBB-B342-4DDF-9C1E-19D9AF9BECDF}" dt="2021-04-29T19:51:43.647" v="3456" actId="20577"/>
        <pc:sldMkLst>
          <pc:docMk/>
          <pc:sldMk cId="3071931851" sldId="257"/>
        </pc:sldMkLst>
        <pc:spChg chg="mod">
          <ac:chgData name="Josiah Smith" userId="4af037b2e1e3ed2d" providerId="LiveId" clId="{8B18EFBB-B342-4DDF-9C1E-19D9AF9BECDF}" dt="2021-04-29T19:51:43.647" v="3456" actId="20577"/>
          <ac:spMkLst>
            <pc:docMk/>
            <pc:sldMk cId="3071931851" sldId="257"/>
            <ac:spMk id="3" creationId="{425261A8-1ADD-4CF4-9381-A977A7C8CEAE}"/>
          </ac:spMkLst>
        </pc:spChg>
      </pc:sldChg>
      <pc:sldChg chg="del">
        <pc:chgData name="Josiah Smith" userId="4af037b2e1e3ed2d" providerId="LiveId" clId="{8B18EFBB-B342-4DDF-9C1E-19D9AF9BECDF}" dt="2021-04-29T17:37:20.695" v="1065" actId="47"/>
        <pc:sldMkLst>
          <pc:docMk/>
          <pc:sldMk cId="3337710608" sldId="258"/>
        </pc:sldMkLst>
      </pc:sldChg>
      <pc:sldChg chg="del">
        <pc:chgData name="Josiah Smith" userId="4af037b2e1e3ed2d" providerId="LiveId" clId="{8B18EFBB-B342-4DDF-9C1E-19D9AF9BECDF}" dt="2021-04-29T17:22:45.196" v="372" actId="47"/>
        <pc:sldMkLst>
          <pc:docMk/>
          <pc:sldMk cId="1960321061" sldId="259"/>
        </pc:sldMkLst>
      </pc:sldChg>
      <pc:sldChg chg="addSp delSp modSp add mod">
        <pc:chgData name="Josiah Smith" userId="4af037b2e1e3ed2d" providerId="LiveId" clId="{8B18EFBB-B342-4DDF-9C1E-19D9AF9BECDF}" dt="2021-04-29T17:53:20.869" v="1607" actId="20577"/>
        <pc:sldMkLst>
          <pc:docMk/>
          <pc:sldMk cId="4142700754" sldId="273"/>
        </pc:sldMkLst>
        <pc:spChg chg="del">
          <ac:chgData name="Josiah Smith" userId="4af037b2e1e3ed2d" providerId="LiveId" clId="{8B18EFBB-B342-4DDF-9C1E-19D9AF9BECDF}" dt="2021-04-29T17:46:04.099" v="1517" actId="478"/>
          <ac:spMkLst>
            <pc:docMk/>
            <pc:sldMk cId="4142700754" sldId="273"/>
            <ac:spMk id="2" creationId="{36E98EED-EE83-44B8-9AF8-3641A8CF4CF2}"/>
          </ac:spMkLst>
        </pc:spChg>
        <pc:spChg chg="del">
          <ac:chgData name="Josiah Smith" userId="4af037b2e1e3ed2d" providerId="LiveId" clId="{8B18EFBB-B342-4DDF-9C1E-19D9AF9BECDF}" dt="2021-04-29T17:46:02.747" v="1516" actId="478"/>
          <ac:spMkLst>
            <pc:docMk/>
            <pc:sldMk cId="4142700754" sldId="273"/>
            <ac:spMk id="4" creationId="{771E0C76-72B5-41D4-8E02-CAF13FE676F0}"/>
          </ac:spMkLst>
        </pc:spChg>
        <pc:spChg chg="add mod">
          <ac:chgData name="Josiah Smith" userId="4af037b2e1e3ed2d" providerId="LiveId" clId="{8B18EFBB-B342-4DDF-9C1E-19D9AF9BECDF}" dt="2021-04-29T17:46:15.238" v="1548" actId="20577"/>
          <ac:spMkLst>
            <pc:docMk/>
            <pc:sldMk cId="4142700754" sldId="273"/>
            <ac:spMk id="5" creationId="{EFAB4A0B-8483-4313-97C2-ABF71070CA8A}"/>
          </ac:spMkLst>
        </pc:spChg>
        <pc:spChg chg="mod">
          <ac:chgData name="Josiah Smith" userId="4af037b2e1e3ed2d" providerId="LiveId" clId="{8B18EFBB-B342-4DDF-9C1E-19D9AF9BECDF}" dt="2021-04-29T17:53:20.869" v="1607" actId="20577"/>
          <ac:spMkLst>
            <pc:docMk/>
            <pc:sldMk cId="4142700754" sldId="273"/>
            <ac:spMk id="6" creationId="{846959FE-94EF-476F-8FCF-1252FFE7C3F8}"/>
          </ac:spMkLst>
        </pc:spChg>
        <pc:spChg chg="del">
          <ac:chgData name="Josiah Smith" userId="4af037b2e1e3ed2d" providerId="LiveId" clId="{8B18EFBB-B342-4DDF-9C1E-19D9AF9BECDF}" dt="2021-04-29T17:45:52.802" v="1515" actId="478"/>
          <ac:spMkLst>
            <pc:docMk/>
            <pc:sldMk cId="4142700754" sldId="273"/>
            <ac:spMk id="9" creationId="{61B170AC-A3BC-41CD-8032-94DC368C2D4A}"/>
          </ac:spMkLst>
        </pc:spChg>
        <pc:spChg chg="add mod">
          <ac:chgData name="Josiah Smith" userId="4af037b2e1e3ed2d" providerId="LiveId" clId="{8B18EFBB-B342-4DDF-9C1E-19D9AF9BECDF}" dt="2021-04-29T17:46:27.118" v="1565" actId="20577"/>
          <ac:spMkLst>
            <pc:docMk/>
            <pc:sldMk cId="4142700754" sldId="273"/>
            <ac:spMk id="11" creationId="{CCECA6C5-6F62-493C-B0B8-523804752665}"/>
          </ac:spMkLst>
        </pc:spChg>
      </pc:sldChg>
      <pc:sldChg chg="del">
        <pc:chgData name="Josiah Smith" userId="4af037b2e1e3ed2d" providerId="LiveId" clId="{8B18EFBB-B342-4DDF-9C1E-19D9AF9BECDF}" dt="2021-04-29T17:22:45.196" v="372" actId="47"/>
        <pc:sldMkLst>
          <pc:docMk/>
          <pc:sldMk cId="2865166493" sldId="313"/>
        </pc:sldMkLst>
      </pc:sldChg>
      <pc:sldChg chg="del">
        <pc:chgData name="Josiah Smith" userId="4af037b2e1e3ed2d" providerId="LiveId" clId="{8B18EFBB-B342-4DDF-9C1E-19D9AF9BECDF}" dt="2021-04-29T17:22:45.196" v="372" actId="47"/>
        <pc:sldMkLst>
          <pc:docMk/>
          <pc:sldMk cId="3360676819" sldId="316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1175444312" sldId="317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2588443489" sldId="319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1664740026" sldId="320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75408867" sldId="322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948162921" sldId="323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3740612376" sldId="324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3069245750" sldId="325"/>
        </pc:sldMkLst>
      </pc:sldChg>
      <pc:sldChg chg="modSp mod">
        <pc:chgData name="Josiah Smith" userId="4af037b2e1e3ed2d" providerId="LiveId" clId="{8B18EFBB-B342-4DDF-9C1E-19D9AF9BECDF}" dt="2021-04-29T20:12:36.671" v="4117" actId="20577"/>
        <pc:sldMkLst>
          <pc:docMk/>
          <pc:sldMk cId="590394454" sldId="326"/>
        </pc:sldMkLst>
        <pc:spChg chg="mod">
          <ac:chgData name="Josiah Smith" userId="4af037b2e1e3ed2d" providerId="LiveId" clId="{8B18EFBB-B342-4DDF-9C1E-19D9AF9BECDF}" dt="2021-04-29T20:12:36.671" v="4117" actId="20577"/>
          <ac:spMkLst>
            <pc:docMk/>
            <pc:sldMk cId="590394454" sldId="326"/>
            <ac:spMk id="3" creationId="{A94D7A0C-079E-47D9-B0F9-CD9D36670667}"/>
          </ac:spMkLst>
        </pc:spChg>
      </pc:sldChg>
      <pc:sldChg chg="del">
        <pc:chgData name="Josiah Smith" userId="4af037b2e1e3ed2d" providerId="LiveId" clId="{8B18EFBB-B342-4DDF-9C1E-19D9AF9BECDF}" dt="2021-04-29T20:12:43.060" v="4118" actId="47"/>
        <pc:sldMkLst>
          <pc:docMk/>
          <pc:sldMk cId="1502019920" sldId="766"/>
        </pc:sldMkLst>
      </pc:sldChg>
      <pc:sldChg chg="del">
        <pc:chgData name="Josiah Smith" userId="4af037b2e1e3ed2d" providerId="LiveId" clId="{8B18EFBB-B342-4DDF-9C1E-19D9AF9BECDF}" dt="2021-04-29T20:12:43.060" v="4118" actId="47"/>
        <pc:sldMkLst>
          <pc:docMk/>
          <pc:sldMk cId="1660841915" sldId="783"/>
        </pc:sldMkLst>
      </pc:sldChg>
      <pc:sldChg chg="del">
        <pc:chgData name="Josiah Smith" userId="4af037b2e1e3ed2d" providerId="LiveId" clId="{8B18EFBB-B342-4DDF-9C1E-19D9AF9BECDF}" dt="2021-04-29T20:12:43.060" v="4118" actId="47"/>
        <pc:sldMkLst>
          <pc:docMk/>
          <pc:sldMk cId="1424649" sldId="784"/>
        </pc:sldMkLst>
      </pc:sldChg>
      <pc:sldChg chg="del">
        <pc:chgData name="Josiah Smith" userId="4af037b2e1e3ed2d" providerId="LiveId" clId="{8B18EFBB-B342-4DDF-9C1E-19D9AF9BECDF}" dt="2021-04-29T20:12:43.060" v="4118" actId="47"/>
        <pc:sldMkLst>
          <pc:docMk/>
          <pc:sldMk cId="7426102" sldId="792"/>
        </pc:sldMkLst>
      </pc:sldChg>
      <pc:sldChg chg="del">
        <pc:chgData name="Josiah Smith" userId="4af037b2e1e3ed2d" providerId="LiveId" clId="{8B18EFBB-B342-4DDF-9C1E-19D9AF9BECDF}" dt="2021-04-29T20:12:44.204" v="4119" actId="47"/>
        <pc:sldMkLst>
          <pc:docMk/>
          <pc:sldMk cId="3316116062" sldId="793"/>
        </pc:sldMkLst>
      </pc:sldChg>
      <pc:sldChg chg="addSp delSp modSp new mod">
        <pc:chgData name="Josiah Smith" userId="4af037b2e1e3ed2d" providerId="LiveId" clId="{8B18EFBB-B342-4DDF-9C1E-19D9AF9BECDF}" dt="2021-04-29T17:38:05.854" v="1072" actId="1036"/>
        <pc:sldMkLst>
          <pc:docMk/>
          <pc:sldMk cId="3258871046" sldId="794"/>
        </pc:sldMkLst>
        <pc:spChg chg="mod">
          <ac:chgData name="Josiah Smith" userId="4af037b2e1e3ed2d" providerId="LiveId" clId="{8B18EFBB-B342-4DDF-9C1E-19D9AF9BECDF}" dt="2021-04-29T17:21:14.141" v="280" actId="20577"/>
          <ac:spMkLst>
            <pc:docMk/>
            <pc:sldMk cId="3258871046" sldId="794"/>
            <ac:spMk id="2" creationId="{EFE686DB-B259-484A-9D71-F0F0650A7504}"/>
          </ac:spMkLst>
        </pc:spChg>
        <pc:spChg chg="mod">
          <ac:chgData name="Josiah Smith" userId="4af037b2e1e3ed2d" providerId="LiveId" clId="{8B18EFBB-B342-4DDF-9C1E-19D9AF9BECDF}" dt="2021-04-29T17:31:39.832" v="995" actId="20577"/>
          <ac:spMkLst>
            <pc:docMk/>
            <pc:sldMk cId="3258871046" sldId="794"/>
            <ac:spMk id="3" creationId="{116AD293-629A-4A79-9A75-08602122A939}"/>
          </ac:spMkLst>
        </pc:spChg>
        <pc:spChg chg="add mod">
          <ac:chgData name="Josiah Smith" userId="4af037b2e1e3ed2d" providerId="LiveId" clId="{8B18EFBB-B342-4DDF-9C1E-19D9AF9BECDF}" dt="2021-04-29T17:37:02.042" v="1063" actId="164"/>
          <ac:spMkLst>
            <pc:docMk/>
            <pc:sldMk cId="3258871046" sldId="794"/>
            <ac:spMk id="10" creationId="{386C2F8F-14C1-415D-AE25-CACEECC43ECA}"/>
          </ac:spMkLst>
        </pc:spChg>
        <pc:spChg chg="add mod">
          <ac:chgData name="Josiah Smith" userId="4af037b2e1e3ed2d" providerId="LiveId" clId="{8B18EFBB-B342-4DDF-9C1E-19D9AF9BECDF}" dt="2021-04-29T17:38:05.854" v="1072" actId="1036"/>
          <ac:spMkLst>
            <pc:docMk/>
            <pc:sldMk cId="3258871046" sldId="794"/>
            <ac:spMk id="11" creationId="{B6CA3D4E-BBB2-4C98-97B4-39F49BF80234}"/>
          </ac:spMkLst>
        </pc:spChg>
        <pc:spChg chg="add mod">
          <ac:chgData name="Josiah Smith" userId="4af037b2e1e3ed2d" providerId="LiveId" clId="{8B18EFBB-B342-4DDF-9C1E-19D9AF9BECDF}" dt="2021-04-29T17:36:47.899" v="1059" actId="164"/>
          <ac:spMkLst>
            <pc:docMk/>
            <pc:sldMk cId="3258871046" sldId="794"/>
            <ac:spMk id="15" creationId="{8519F91C-FBA2-48A8-8542-90964D5304FD}"/>
          </ac:spMkLst>
        </pc:spChg>
        <pc:spChg chg="add mod">
          <ac:chgData name="Josiah Smith" userId="4af037b2e1e3ed2d" providerId="LiveId" clId="{8B18EFBB-B342-4DDF-9C1E-19D9AF9BECDF}" dt="2021-04-29T17:37:02.042" v="1063" actId="164"/>
          <ac:spMkLst>
            <pc:docMk/>
            <pc:sldMk cId="3258871046" sldId="794"/>
            <ac:spMk id="16" creationId="{4E4F13AA-35E3-4407-BDE8-592F6B3658E3}"/>
          </ac:spMkLst>
        </pc:spChg>
        <pc:grpChg chg="add mod">
          <ac:chgData name="Josiah Smith" userId="4af037b2e1e3ed2d" providerId="LiveId" clId="{8B18EFBB-B342-4DDF-9C1E-19D9AF9BECDF}" dt="2021-04-29T17:36:59.706" v="1062" actId="1076"/>
          <ac:grpSpMkLst>
            <pc:docMk/>
            <pc:sldMk cId="3258871046" sldId="794"/>
            <ac:grpSpMk id="17" creationId="{B204DC5F-CE97-4585-9076-99803EC5F976}"/>
          </ac:grpSpMkLst>
        </pc:grpChg>
        <pc:grpChg chg="add mod">
          <ac:chgData name="Josiah Smith" userId="4af037b2e1e3ed2d" providerId="LiveId" clId="{8B18EFBB-B342-4DDF-9C1E-19D9AF9BECDF}" dt="2021-04-29T17:37:05.454" v="1064" actId="1076"/>
          <ac:grpSpMkLst>
            <pc:docMk/>
            <pc:sldMk cId="3258871046" sldId="794"/>
            <ac:grpSpMk id="18" creationId="{142D5449-2C9C-453C-AC20-4CF12EFFEFC0}"/>
          </ac:grpSpMkLst>
        </pc:grpChg>
        <pc:graphicFrameChg chg="add del mod">
          <ac:chgData name="Josiah Smith" userId="4af037b2e1e3ed2d" providerId="LiveId" clId="{8B18EFBB-B342-4DDF-9C1E-19D9AF9BECDF}" dt="2021-04-29T17:23:48.486" v="377"/>
          <ac:graphicFrameMkLst>
            <pc:docMk/>
            <pc:sldMk cId="3258871046" sldId="794"/>
            <ac:graphicFrameMk id="4" creationId="{82BA4617-5664-463C-9EBE-B8B390DD9B05}"/>
          </ac:graphicFrameMkLst>
        </pc:graphicFrameChg>
        <pc:graphicFrameChg chg="add del mod">
          <ac:chgData name="Josiah Smith" userId="4af037b2e1e3ed2d" providerId="LiveId" clId="{8B18EFBB-B342-4DDF-9C1E-19D9AF9BECDF}" dt="2021-04-29T17:25:48.303" v="383"/>
          <ac:graphicFrameMkLst>
            <pc:docMk/>
            <pc:sldMk cId="3258871046" sldId="794"/>
            <ac:graphicFrameMk id="6" creationId="{856097FB-2D2E-4464-902E-35802E42D354}"/>
          </ac:graphicFrameMkLst>
        </pc:graphicFrameChg>
        <pc:graphicFrameChg chg="add del mod">
          <ac:chgData name="Josiah Smith" userId="4af037b2e1e3ed2d" providerId="LiveId" clId="{8B18EFBB-B342-4DDF-9C1E-19D9AF9BECDF}" dt="2021-04-29T17:26:34.665" v="390"/>
          <ac:graphicFrameMkLst>
            <pc:docMk/>
            <pc:sldMk cId="3258871046" sldId="794"/>
            <ac:graphicFrameMk id="8" creationId="{9DAC819C-14EE-445A-8919-6398CE4324FF}"/>
          </ac:graphicFrameMkLst>
        </pc:graphicFrameChg>
        <pc:picChg chg="add del mod">
          <ac:chgData name="Josiah Smith" userId="4af037b2e1e3ed2d" providerId="LiveId" clId="{8B18EFBB-B342-4DDF-9C1E-19D9AF9BECDF}" dt="2021-04-29T17:23:52.190" v="380" actId="478"/>
          <ac:picMkLst>
            <pc:docMk/>
            <pc:sldMk cId="3258871046" sldId="794"/>
            <ac:picMk id="5" creationId="{9A8E12AC-82AF-4DE8-A6EB-275D6355364E}"/>
          </ac:picMkLst>
        </pc:picChg>
        <pc:picChg chg="add mod">
          <ac:chgData name="Josiah Smith" userId="4af037b2e1e3ed2d" providerId="LiveId" clId="{8B18EFBB-B342-4DDF-9C1E-19D9AF9BECDF}" dt="2021-04-29T17:37:02.042" v="1063" actId="164"/>
          <ac:picMkLst>
            <pc:docMk/>
            <pc:sldMk cId="3258871046" sldId="794"/>
            <ac:picMk id="7" creationId="{DFCDA4E3-84EC-49F9-9249-B641F7514CBA}"/>
          </ac:picMkLst>
        </pc:picChg>
        <pc:picChg chg="add mod">
          <ac:chgData name="Josiah Smith" userId="4af037b2e1e3ed2d" providerId="LiveId" clId="{8B18EFBB-B342-4DDF-9C1E-19D9AF9BECDF}" dt="2021-04-29T17:37:02.042" v="1063" actId="164"/>
          <ac:picMkLst>
            <pc:docMk/>
            <pc:sldMk cId="3258871046" sldId="794"/>
            <ac:picMk id="9" creationId="{0B87669D-3763-4926-A16E-5F55098776FE}"/>
          </ac:picMkLst>
        </pc:picChg>
        <pc:picChg chg="add del mod">
          <ac:chgData name="Josiah Smith" userId="4af037b2e1e3ed2d" providerId="LiveId" clId="{8B18EFBB-B342-4DDF-9C1E-19D9AF9BECDF}" dt="2021-04-29T17:34:26.315" v="1010" actId="478"/>
          <ac:picMkLst>
            <pc:docMk/>
            <pc:sldMk cId="3258871046" sldId="794"/>
            <ac:picMk id="12" creationId="{88106C45-B67A-4E7B-BFA4-B0FCA55CFEDA}"/>
          </ac:picMkLst>
        </pc:picChg>
        <pc:picChg chg="add mod">
          <ac:chgData name="Josiah Smith" userId="4af037b2e1e3ed2d" providerId="LiveId" clId="{8B18EFBB-B342-4DDF-9C1E-19D9AF9BECDF}" dt="2021-04-29T17:36:47.899" v="1059" actId="164"/>
          <ac:picMkLst>
            <pc:docMk/>
            <pc:sldMk cId="3258871046" sldId="794"/>
            <ac:picMk id="13" creationId="{D68A335C-9111-455D-BBBB-C74E8DB492F2}"/>
          </ac:picMkLst>
        </pc:picChg>
        <pc:picChg chg="add mod">
          <ac:chgData name="Josiah Smith" userId="4af037b2e1e3ed2d" providerId="LiveId" clId="{8B18EFBB-B342-4DDF-9C1E-19D9AF9BECDF}" dt="2021-04-29T17:36:47.899" v="1059" actId="164"/>
          <ac:picMkLst>
            <pc:docMk/>
            <pc:sldMk cId="3258871046" sldId="794"/>
            <ac:picMk id="14" creationId="{8E8BA9DB-F56E-4B0C-8059-1328FFDDD5F1}"/>
          </ac:picMkLst>
        </pc:picChg>
      </pc:sldChg>
      <pc:sldChg chg="modSp new mod">
        <pc:chgData name="Josiah Smith" userId="4af037b2e1e3ed2d" providerId="LiveId" clId="{8B18EFBB-B342-4DDF-9C1E-19D9AF9BECDF}" dt="2021-04-29T17:39:01.432" v="1113" actId="20577"/>
        <pc:sldMkLst>
          <pc:docMk/>
          <pc:sldMk cId="516131070" sldId="795"/>
        </pc:sldMkLst>
        <pc:spChg chg="mod">
          <ac:chgData name="Josiah Smith" userId="4af037b2e1e3ed2d" providerId="LiveId" clId="{8B18EFBB-B342-4DDF-9C1E-19D9AF9BECDF}" dt="2021-04-29T17:39:01.432" v="1113" actId="20577"/>
          <ac:spMkLst>
            <pc:docMk/>
            <pc:sldMk cId="516131070" sldId="795"/>
            <ac:spMk id="2" creationId="{28D90908-1F4F-4744-BC75-2293DEBCA4A3}"/>
          </ac:spMkLst>
        </pc:spChg>
      </pc:sldChg>
      <pc:sldChg chg="addSp delSp modSp new mod">
        <pc:chgData name="Josiah Smith" userId="4af037b2e1e3ed2d" providerId="LiveId" clId="{8B18EFBB-B342-4DDF-9C1E-19D9AF9BECDF}" dt="2021-04-29T18:42:16.857" v="3001"/>
        <pc:sldMkLst>
          <pc:docMk/>
          <pc:sldMk cId="3037145541" sldId="796"/>
        </pc:sldMkLst>
        <pc:spChg chg="add del">
          <ac:chgData name="Josiah Smith" userId="4af037b2e1e3ed2d" providerId="LiveId" clId="{8B18EFBB-B342-4DDF-9C1E-19D9AF9BECDF}" dt="2021-04-29T17:41:34.952" v="1193"/>
          <ac:spMkLst>
            <pc:docMk/>
            <pc:sldMk cId="3037145541" sldId="796"/>
            <ac:spMk id="2" creationId="{19509312-0D78-4911-A595-9AA2480537A0}"/>
          </ac:spMkLst>
        </pc:spChg>
        <pc:spChg chg="del">
          <ac:chgData name="Josiah Smith" userId="4af037b2e1e3ed2d" providerId="LiveId" clId="{8B18EFBB-B342-4DDF-9C1E-19D9AF9BECDF}" dt="2021-04-29T17:41:14.694" v="1192"/>
          <ac:spMkLst>
            <pc:docMk/>
            <pc:sldMk cId="3037145541" sldId="796"/>
            <ac:spMk id="3" creationId="{6F26C2A2-E830-4639-9D0F-A5EECCF8C216}"/>
          </ac:spMkLst>
        </pc:spChg>
        <pc:spChg chg="mod">
          <ac:chgData name="Josiah Smith" userId="4af037b2e1e3ed2d" providerId="LiveId" clId="{8B18EFBB-B342-4DDF-9C1E-19D9AF9BECDF}" dt="2021-04-29T17:39:56.067" v="1189" actId="20577"/>
          <ac:spMkLst>
            <pc:docMk/>
            <pc:sldMk cId="3037145541" sldId="796"/>
            <ac:spMk id="4" creationId="{16012CBC-854C-41A5-A02F-251804863A0A}"/>
          </ac:spMkLst>
        </pc:spChg>
        <pc:spChg chg="add mod">
          <ac:chgData name="Josiah Smith" userId="4af037b2e1e3ed2d" providerId="LiveId" clId="{8B18EFBB-B342-4DDF-9C1E-19D9AF9BECDF}" dt="2021-04-29T18:37:34.974" v="2760" actId="6549"/>
          <ac:spMkLst>
            <pc:docMk/>
            <pc:sldMk cId="3037145541" sldId="796"/>
            <ac:spMk id="9" creationId="{E897AEC6-781F-451C-AB18-453608F232A7}"/>
          </ac:spMkLst>
        </pc:spChg>
        <pc:spChg chg="add del mod">
          <ac:chgData name="Josiah Smith" userId="4af037b2e1e3ed2d" providerId="LiveId" clId="{8B18EFBB-B342-4DDF-9C1E-19D9AF9BECDF}" dt="2021-04-29T18:42:16.857" v="3001"/>
          <ac:spMkLst>
            <pc:docMk/>
            <pc:sldMk cId="3037145541" sldId="796"/>
            <ac:spMk id="12" creationId="{433327DA-812C-4EA1-A0E1-FB5B241CB1B6}"/>
          </ac:spMkLst>
        </pc:spChg>
        <pc:graphicFrameChg chg="add del mod">
          <ac:chgData name="Josiah Smith" userId="4af037b2e1e3ed2d" providerId="LiveId" clId="{8B18EFBB-B342-4DDF-9C1E-19D9AF9BECDF}" dt="2021-04-29T17:45:47.452" v="1513"/>
          <ac:graphicFrameMkLst>
            <pc:docMk/>
            <pc:sldMk cId="3037145541" sldId="796"/>
            <ac:graphicFrameMk id="10" creationId="{2ADBD87A-66B5-469C-8002-B4144C5D0848}"/>
          </ac:graphicFrameMkLst>
        </pc:graphicFrameChg>
        <pc:graphicFrameChg chg="add del mod">
          <ac:chgData name="Josiah Smith" userId="4af037b2e1e3ed2d" providerId="LiveId" clId="{8B18EFBB-B342-4DDF-9C1E-19D9AF9BECDF}" dt="2021-04-29T18:42:16.789" v="3000"/>
          <ac:graphicFrameMkLst>
            <pc:docMk/>
            <pc:sldMk cId="3037145541" sldId="796"/>
            <ac:graphicFrameMk id="13" creationId="{5230D7DA-D5B2-49C0-A130-5086E9256C2B}"/>
          </ac:graphicFrameMkLst>
        </pc:graphicFrameChg>
        <pc:picChg chg="add del mod">
          <ac:chgData name="Josiah Smith" userId="4af037b2e1e3ed2d" providerId="LiveId" clId="{8B18EFBB-B342-4DDF-9C1E-19D9AF9BECDF}" dt="2021-04-29T17:41:13.622" v="1191"/>
          <ac:picMkLst>
            <pc:docMk/>
            <pc:sldMk cId="3037145541" sldId="796"/>
            <ac:picMk id="5" creationId="{F58AF7A8-8F4F-43BC-9422-4B836370E051}"/>
          </ac:picMkLst>
        </pc:picChg>
        <pc:picChg chg="add del mod">
          <ac:chgData name="Josiah Smith" userId="4af037b2e1e3ed2d" providerId="LiveId" clId="{8B18EFBB-B342-4DDF-9C1E-19D9AF9BECDF}" dt="2021-04-29T18:42:14.337" v="2997" actId="478"/>
          <ac:picMkLst>
            <pc:docMk/>
            <pc:sldMk cId="3037145541" sldId="796"/>
            <ac:picMk id="6" creationId="{9B4FB3FB-92B3-479F-961B-7460B61D3BE6}"/>
          </ac:picMkLst>
        </pc:picChg>
        <pc:picChg chg="add del mod">
          <ac:chgData name="Josiah Smith" userId="4af037b2e1e3ed2d" providerId="LiveId" clId="{8B18EFBB-B342-4DDF-9C1E-19D9AF9BECDF}" dt="2021-04-29T17:43:13.751" v="1194" actId="478"/>
          <ac:picMkLst>
            <pc:docMk/>
            <pc:sldMk cId="3037145541" sldId="796"/>
            <ac:picMk id="7" creationId="{2DFF858F-DD6C-41D5-93FB-4D13C1403287}"/>
          </ac:picMkLst>
        </pc:picChg>
        <pc:picChg chg="add mod">
          <ac:chgData name="Josiah Smith" userId="4af037b2e1e3ed2d" providerId="LiveId" clId="{8B18EFBB-B342-4DDF-9C1E-19D9AF9BECDF}" dt="2021-04-29T18:42:16.857" v="3001"/>
          <ac:picMkLst>
            <pc:docMk/>
            <pc:sldMk cId="3037145541" sldId="796"/>
            <ac:picMk id="14" creationId="{411D61A6-C33F-425A-88A4-2F4249DE57C6}"/>
          </ac:picMkLst>
        </pc:picChg>
      </pc:sldChg>
      <pc:sldChg chg="modSp new del mod">
        <pc:chgData name="Josiah Smith" userId="4af037b2e1e3ed2d" providerId="LiveId" clId="{8B18EFBB-B342-4DDF-9C1E-19D9AF9BECDF}" dt="2021-04-29T18:34:56.998" v="2412" actId="47"/>
        <pc:sldMkLst>
          <pc:docMk/>
          <pc:sldMk cId="2970334547" sldId="797"/>
        </pc:sldMkLst>
        <pc:spChg chg="mod">
          <ac:chgData name="Josiah Smith" userId="4af037b2e1e3ed2d" providerId="LiveId" clId="{8B18EFBB-B342-4DDF-9C1E-19D9AF9BECDF}" dt="2021-04-29T17:53:36.700" v="1627" actId="20577"/>
          <ac:spMkLst>
            <pc:docMk/>
            <pc:sldMk cId="2970334547" sldId="797"/>
            <ac:spMk id="6" creationId="{098271AF-4D46-4299-9BE4-E3FFC9DE2302}"/>
          </ac:spMkLst>
        </pc:spChg>
      </pc:sldChg>
      <pc:sldChg chg="new del">
        <pc:chgData name="Josiah Smith" userId="4af037b2e1e3ed2d" providerId="LiveId" clId="{8B18EFBB-B342-4DDF-9C1E-19D9AF9BECDF}" dt="2021-04-29T18:17:38.997" v="1629" actId="680"/>
        <pc:sldMkLst>
          <pc:docMk/>
          <pc:sldMk cId="1654618785" sldId="798"/>
        </pc:sldMkLst>
      </pc:sldChg>
      <pc:sldChg chg="addSp delSp modSp new mod">
        <pc:chgData name="Josiah Smith" userId="4af037b2e1e3ed2d" providerId="LiveId" clId="{8B18EFBB-B342-4DDF-9C1E-19D9AF9BECDF}" dt="2021-04-29T18:17:47.699" v="1650" actId="20577"/>
        <pc:sldMkLst>
          <pc:docMk/>
          <pc:sldMk cId="3810008504" sldId="798"/>
        </pc:sldMkLst>
        <pc:spChg chg="mod">
          <ac:chgData name="Josiah Smith" userId="4af037b2e1e3ed2d" providerId="LiveId" clId="{8B18EFBB-B342-4DDF-9C1E-19D9AF9BECDF}" dt="2021-04-29T18:17:47.699" v="1650" actId="20577"/>
          <ac:spMkLst>
            <pc:docMk/>
            <pc:sldMk cId="3810008504" sldId="798"/>
            <ac:spMk id="2" creationId="{5CC695B0-C059-4205-B64A-2090C9917A32}"/>
          </ac:spMkLst>
        </pc:spChg>
        <pc:spChg chg="del">
          <ac:chgData name="Josiah Smith" userId="4af037b2e1e3ed2d" providerId="LiveId" clId="{8B18EFBB-B342-4DDF-9C1E-19D9AF9BECDF}" dt="2021-04-29T18:17:42.108" v="1631"/>
          <ac:spMkLst>
            <pc:docMk/>
            <pc:sldMk cId="3810008504" sldId="798"/>
            <ac:spMk id="3" creationId="{7792A367-423C-449A-9C7C-D183890100EB}"/>
          </ac:spMkLst>
        </pc:spChg>
        <pc:picChg chg="add mod">
          <ac:chgData name="Josiah Smith" userId="4af037b2e1e3ed2d" providerId="LiveId" clId="{8B18EFBB-B342-4DDF-9C1E-19D9AF9BECDF}" dt="2021-04-29T18:17:42.108" v="1631"/>
          <ac:picMkLst>
            <pc:docMk/>
            <pc:sldMk cId="3810008504" sldId="798"/>
            <ac:picMk id="4" creationId="{B1860F4E-48C0-47C9-A941-41B98190409E}"/>
          </ac:picMkLst>
        </pc:picChg>
      </pc:sldChg>
      <pc:sldChg chg="new del">
        <pc:chgData name="Josiah Smith" userId="4af037b2e1e3ed2d" providerId="LiveId" clId="{8B18EFBB-B342-4DDF-9C1E-19D9AF9BECDF}" dt="2021-04-29T18:17:52.921" v="1652" actId="680"/>
        <pc:sldMkLst>
          <pc:docMk/>
          <pc:sldMk cId="3770938300" sldId="799"/>
        </pc:sldMkLst>
      </pc:sldChg>
      <pc:sldChg chg="addSp delSp modSp new mod ord modClrScheme chgLayout">
        <pc:chgData name="Josiah Smith" userId="4af037b2e1e3ed2d" providerId="LiveId" clId="{8B18EFBB-B342-4DDF-9C1E-19D9AF9BECDF}" dt="2021-04-29T18:42:11.169" v="2996"/>
        <pc:sldMkLst>
          <pc:docMk/>
          <pc:sldMk cId="3895742000" sldId="799"/>
        </pc:sldMkLst>
        <pc:spChg chg="mod ord">
          <ac:chgData name="Josiah Smith" userId="4af037b2e1e3ed2d" providerId="LiveId" clId="{8B18EFBB-B342-4DDF-9C1E-19D9AF9BECDF}" dt="2021-04-29T18:32:26.382" v="2324" actId="700"/>
          <ac:spMkLst>
            <pc:docMk/>
            <pc:sldMk cId="3895742000" sldId="799"/>
            <ac:spMk id="2" creationId="{31CB0518-A30A-4B03-9974-D05148E05FD0}"/>
          </ac:spMkLst>
        </pc:spChg>
        <pc:spChg chg="mod ord">
          <ac:chgData name="Josiah Smith" userId="4af037b2e1e3ed2d" providerId="LiveId" clId="{8B18EFBB-B342-4DDF-9C1E-19D9AF9BECDF}" dt="2021-04-29T18:33:44.722" v="2410" actId="20577"/>
          <ac:spMkLst>
            <pc:docMk/>
            <pc:sldMk cId="3895742000" sldId="799"/>
            <ac:spMk id="3" creationId="{78924894-A4E3-44D6-8A18-45CDCCA85FCE}"/>
          </ac:spMkLst>
        </pc:spChg>
        <pc:spChg chg="add del mod ord">
          <ac:chgData name="Josiah Smith" userId="4af037b2e1e3ed2d" providerId="LiveId" clId="{8B18EFBB-B342-4DDF-9C1E-19D9AF9BECDF}" dt="2021-04-29T18:34:07.169" v="2411"/>
          <ac:spMkLst>
            <pc:docMk/>
            <pc:sldMk cId="3895742000" sldId="799"/>
            <ac:spMk id="4" creationId="{6C3A71ED-9738-45A1-B995-05F99A91B13D}"/>
          </ac:spMkLst>
        </pc:spChg>
        <pc:spChg chg="add del mod">
          <ac:chgData name="Josiah Smith" userId="4af037b2e1e3ed2d" providerId="LiveId" clId="{8B18EFBB-B342-4DDF-9C1E-19D9AF9BECDF}" dt="2021-04-29T18:42:09.122" v="2990"/>
          <ac:spMkLst>
            <pc:docMk/>
            <pc:sldMk cId="3895742000" sldId="799"/>
            <ac:spMk id="7" creationId="{DECBE0B6-8F46-44C8-8DA4-3BABFDC76659}"/>
          </ac:spMkLst>
        </pc:spChg>
        <pc:graphicFrameChg chg="add del mod">
          <ac:chgData name="Josiah Smith" userId="4af037b2e1e3ed2d" providerId="LiveId" clId="{8B18EFBB-B342-4DDF-9C1E-19D9AF9BECDF}" dt="2021-04-29T18:42:09.055" v="2989"/>
          <ac:graphicFrameMkLst>
            <pc:docMk/>
            <pc:sldMk cId="3895742000" sldId="799"/>
            <ac:graphicFrameMk id="8" creationId="{63F3EB95-9A0B-45D1-89DF-3FD7520FE01C}"/>
          </ac:graphicFrameMkLst>
        </pc:graphicFrameChg>
        <pc:graphicFrameChg chg="add del mod">
          <ac:chgData name="Josiah Smith" userId="4af037b2e1e3ed2d" providerId="LiveId" clId="{8B18EFBB-B342-4DDF-9C1E-19D9AF9BECDF}" dt="2021-04-29T18:42:11.169" v="2996"/>
          <ac:graphicFrameMkLst>
            <pc:docMk/>
            <pc:sldMk cId="3895742000" sldId="799"/>
            <ac:graphicFrameMk id="10" creationId="{1F546714-5DC1-441A-92F8-6055B9097867}"/>
          </ac:graphicFrameMkLst>
        </pc:graphicFrameChg>
        <pc:picChg chg="add del mod">
          <ac:chgData name="Josiah Smith" userId="4af037b2e1e3ed2d" providerId="LiveId" clId="{8B18EFBB-B342-4DDF-9C1E-19D9AF9BECDF}" dt="2021-04-29T18:42:06.682" v="2986" actId="478"/>
          <ac:picMkLst>
            <pc:docMk/>
            <pc:sldMk cId="3895742000" sldId="799"/>
            <ac:picMk id="5" creationId="{210FAB0A-3C08-4BE7-85DD-8CB01F91EE8D}"/>
          </ac:picMkLst>
        </pc:picChg>
        <pc:picChg chg="add mod">
          <ac:chgData name="Josiah Smith" userId="4af037b2e1e3ed2d" providerId="LiveId" clId="{8B18EFBB-B342-4DDF-9C1E-19D9AF9BECDF}" dt="2021-04-29T18:42:09.122" v="2990"/>
          <ac:picMkLst>
            <pc:docMk/>
            <pc:sldMk cId="3895742000" sldId="799"/>
            <ac:picMk id="9" creationId="{23F50650-462A-44C7-9EA3-060D21BE4319}"/>
          </ac:picMkLst>
        </pc:picChg>
        <pc:picChg chg="add del">
          <ac:chgData name="Josiah Smith" userId="4af037b2e1e3ed2d" providerId="LiveId" clId="{8B18EFBB-B342-4DDF-9C1E-19D9AF9BECDF}" dt="2021-04-29T18:42:11.169" v="2996"/>
          <ac:picMkLst>
            <pc:docMk/>
            <pc:sldMk cId="3895742000" sldId="799"/>
            <ac:picMk id="11" creationId="{91E530A6-4694-4143-9AD6-C4E7E7C840CB}"/>
          </ac:picMkLst>
        </pc:picChg>
      </pc:sldChg>
      <pc:sldChg chg="addSp delSp modSp new mod">
        <pc:chgData name="Josiah Smith" userId="4af037b2e1e3ed2d" providerId="LiveId" clId="{8B18EFBB-B342-4DDF-9C1E-19D9AF9BECDF}" dt="2021-04-29T18:28:21.569" v="1952" actId="20577"/>
        <pc:sldMkLst>
          <pc:docMk/>
          <pc:sldMk cId="190165866" sldId="800"/>
        </pc:sldMkLst>
        <pc:spChg chg="mod">
          <ac:chgData name="Josiah Smith" userId="4af037b2e1e3ed2d" providerId="LiveId" clId="{8B18EFBB-B342-4DDF-9C1E-19D9AF9BECDF}" dt="2021-04-29T18:26:39.711" v="1832" actId="20577"/>
          <ac:spMkLst>
            <pc:docMk/>
            <pc:sldMk cId="190165866" sldId="800"/>
            <ac:spMk id="2" creationId="{5DA69174-7ED7-4322-A0C4-CA803D269115}"/>
          </ac:spMkLst>
        </pc:spChg>
        <pc:spChg chg="add del">
          <ac:chgData name="Josiah Smith" userId="4af037b2e1e3ed2d" providerId="LiveId" clId="{8B18EFBB-B342-4DDF-9C1E-19D9AF9BECDF}" dt="2021-04-29T18:27:34.460" v="1913"/>
          <ac:spMkLst>
            <pc:docMk/>
            <pc:sldMk cId="190165866" sldId="800"/>
            <ac:spMk id="3" creationId="{F282361F-3A0F-4F1F-BC46-01CF54B9E5EE}"/>
          </ac:spMkLst>
        </pc:spChg>
        <pc:spChg chg="mod">
          <ac:chgData name="Josiah Smith" userId="4af037b2e1e3ed2d" providerId="LiveId" clId="{8B18EFBB-B342-4DDF-9C1E-19D9AF9BECDF}" dt="2021-04-29T18:26:55.938" v="1910" actId="20577"/>
          <ac:spMkLst>
            <pc:docMk/>
            <pc:sldMk cId="190165866" sldId="800"/>
            <ac:spMk id="4" creationId="{6F8E22BC-AF73-40C0-8143-AAE3D18696FC}"/>
          </ac:spMkLst>
        </pc:spChg>
        <pc:spChg chg="del">
          <ac:chgData name="Josiah Smith" userId="4af037b2e1e3ed2d" providerId="LiveId" clId="{8B18EFBB-B342-4DDF-9C1E-19D9AF9BECDF}" dt="2021-04-29T18:27:55.432" v="1914"/>
          <ac:spMkLst>
            <pc:docMk/>
            <pc:sldMk cId="190165866" sldId="800"/>
            <ac:spMk id="5" creationId="{E5D6F0B3-E00A-4388-8456-EF1763CCD2DD}"/>
          </ac:spMkLst>
        </pc:spChg>
        <pc:spChg chg="mod">
          <ac:chgData name="Josiah Smith" userId="4af037b2e1e3ed2d" providerId="LiveId" clId="{8B18EFBB-B342-4DDF-9C1E-19D9AF9BECDF}" dt="2021-04-29T18:28:21.569" v="1952" actId="20577"/>
          <ac:spMkLst>
            <pc:docMk/>
            <pc:sldMk cId="190165866" sldId="800"/>
            <ac:spMk id="6" creationId="{BEF724C0-7F69-42D4-B57C-15A3D44343B4}"/>
          </ac:spMkLst>
        </pc:spChg>
        <pc:picChg chg="add del mod">
          <ac:chgData name="Josiah Smith" userId="4af037b2e1e3ed2d" providerId="LiveId" clId="{8B18EFBB-B342-4DDF-9C1E-19D9AF9BECDF}" dt="2021-04-29T18:27:17.772" v="1912"/>
          <ac:picMkLst>
            <pc:docMk/>
            <pc:sldMk cId="190165866" sldId="800"/>
            <ac:picMk id="7" creationId="{1C38014A-CBB4-4E37-8841-8B6DE17D4A22}"/>
          </ac:picMkLst>
        </pc:picChg>
        <pc:picChg chg="add mod">
          <ac:chgData name="Josiah Smith" userId="4af037b2e1e3ed2d" providerId="LiveId" clId="{8B18EFBB-B342-4DDF-9C1E-19D9AF9BECDF}" dt="2021-04-29T18:27:34.460" v="1913"/>
          <ac:picMkLst>
            <pc:docMk/>
            <pc:sldMk cId="190165866" sldId="800"/>
            <ac:picMk id="8" creationId="{19072DF8-7D54-4C48-BF4C-B489C08C9165}"/>
          </ac:picMkLst>
        </pc:picChg>
        <pc:picChg chg="add mod">
          <ac:chgData name="Josiah Smith" userId="4af037b2e1e3ed2d" providerId="LiveId" clId="{8B18EFBB-B342-4DDF-9C1E-19D9AF9BECDF}" dt="2021-04-29T18:27:55.432" v="1914"/>
          <ac:picMkLst>
            <pc:docMk/>
            <pc:sldMk cId="190165866" sldId="800"/>
            <ac:picMk id="9" creationId="{4579A955-4F40-4D31-A062-027874488FB6}"/>
          </ac:picMkLst>
        </pc:picChg>
      </pc:sldChg>
      <pc:sldChg chg="addSp delSp modSp new mod">
        <pc:chgData name="Josiah Smith" userId="4af037b2e1e3ed2d" providerId="LiveId" clId="{8B18EFBB-B342-4DDF-9C1E-19D9AF9BECDF}" dt="2021-04-29T20:18:03.821" v="4208" actId="14100"/>
        <pc:sldMkLst>
          <pc:docMk/>
          <pc:sldMk cId="3337809385" sldId="801"/>
        </pc:sldMkLst>
        <pc:spChg chg="mod">
          <ac:chgData name="Josiah Smith" userId="4af037b2e1e3ed2d" providerId="LiveId" clId="{8B18EFBB-B342-4DDF-9C1E-19D9AF9BECDF}" dt="2021-04-29T18:30:28.065" v="2023" actId="20577"/>
          <ac:spMkLst>
            <pc:docMk/>
            <pc:sldMk cId="3337809385" sldId="801"/>
            <ac:spMk id="2" creationId="{EBB56E35-81C1-415C-91A4-67DD416B5874}"/>
          </ac:spMkLst>
        </pc:spChg>
        <pc:spChg chg="del">
          <ac:chgData name="Josiah Smith" userId="4af037b2e1e3ed2d" providerId="LiveId" clId="{8B18EFBB-B342-4DDF-9C1E-19D9AF9BECDF}" dt="2021-04-29T18:30:15.449" v="1955"/>
          <ac:spMkLst>
            <pc:docMk/>
            <pc:sldMk cId="3337809385" sldId="801"/>
            <ac:spMk id="3" creationId="{F5BBD829-BDBB-4CE5-A9A1-5D6DFFA8CCC5}"/>
          </ac:spMkLst>
        </pc:spChg>
        <pc:picChg chg="add mod">
          <ac:chgData name="Josiah Smith" userId="4af037b2e1e3ed2d" providerId="LiveId" clId="{8B18EFBB-B342-4DDF-9C1E-19D9AF9BECDF}" dt="2021-04-29T20:18:03.821" v="4208" actId="14100"/>
          <ac:picMkLst>
            <pc:docMk/>
            <pc:sldMk cId="3337809385" sldId="801"/>
            <ac:picMk id="4" creationId="{21A28DEC-44BC-4B7E-8D8F-9D24501FBAFE}"/>
          </ac:picMkLst>
        </pc:picChg>
      </pc:sldChg>
      <pc:sldChg chg="addSp delSp modSp new mod modClrScheme chgLayout">
        <pc:chgData name="Josiah Smith" userId="4af037b2e1e3ed2d" providerId="LiveId" clId="{8B18EFBB-B342-4DDF-9C1E-19D9AF9BECDF}" dt="2021-04-29T18:43:27.484" v="3052" actId="20577"/>
        <pc:sldMkLst>
          <pc:docMk/>
          <pc:sldMk cId="1425164946" sldId="802"/>
        </pc:sldMkLst>
        <pc:spChg chg="mod ord">
          <ac:chgData name="Josiah Smith" userId="4af037b2e1e3ed2d" providerId="LiveId" clId="{8B18EFBB-B342-4DDF-9C1E-19D9AF9BECDF}" dt="2021-04-29T18:35:25.616" v="2481" actId="700"/>
          <ac:spMkLst>
            <pc:docMk/>
            <pc:sldMk cId="1425164946" sldId="802"/>
            <ac:spMk id="2" creationId="{9241C862-340C-4051-93D4-D55094CFD848}"/>
          </ac:spMkLst>
        </pc:spChg>
        <pc:spChg chg="del mod ord">
          <ac:chgData name="Josiah Smith" userId="4af037b2e1e3ed2d" providerId="LiveId" clId="{8B18EFBB-B342-4DDF-9C1E-19D9AF9BECDF}" dt="2021-04-29T18:35:25.616" v="2481" actId="700"/>
          <ac:spMkLst>
            <pc:docMk/>
            <pc:sldMk cId="1425164946" sldId="802"/>
            <ac:spMk id="3" creationId="{199D11F5-43D2-42DD-A99C-500B577BCC1B}"/>
          </ac:spMkLst>
        </pc:spChg>
        <pc:spChg chg="add mod ord">
          <ac:chgData name="Josiah Smith" userId="4af037b2e1e3ed2d" providerId="LiveId" clId="{8B18EFBB-B342-4DDF-9C1E-19D9AF9BECDF}" dt="2021-04-29T18:43:27.484" v="3052" actId="20577"/>
          <ac:spMkLst>
            <pc:docMk/>
            <pc:sldMk cId="1425164946" sldId="802"/>
            <ac:spMk id="4" creationId="{7F57510C-C3AD-47F6-B49F-B1BF5A5BE9B0}"/>
          </ac:spMkLst>
        </pc:spChg>
        <pc:spChg chg="add del mod ord">
          <ac:chgData name="Josiah Smith" userId="4af037b2e1e3ed2d" providerId="LiveId" clId="{8B18EFBB-B342-4DDF-9C1E-19D9AF9BECDF}" dt="2021-04-29T18:43:10.536" v="3005"/>
          <ac:spMkLst>
            <pc:docMk/>
            <pc:sldMk cId="1425164946" sldId="802"/>
            <ac:spMk id="5" creationId="{59222138-2795-4A45-A025-158B700014ED}"/>
          </ac:spMkLst>
        </pc:spChg>
        <pc:graphicFrameChg chg="add del mod">
          <ac:chgData name="Josiah Smith" userId="4af037b2e1e3ed2d" providerId="LiveId" clId="{8B18EFBB-B342-4DDF-9C1E-19D9AF9BECDF}" dt="2021-04-29T18:43:10.508" v="3004"/>
          <ac:graphicFrameMkLst>
            <pc:docMk/>
            <pc:sldMk cId="1425164946" sldId="802"/>
            <ac:graphicFrameMk id="6" creationId="{3240FB9D-C236-4757-BA81-44CECC73D80B}"/>
          </ac:graphicFrameMkLst>
        </pc:graphicFrameChg>
        <pc:picChg chg="add mod">
          <ac:chgData name="Josiah Smith" userId="4af037b2e1e3ed2d" providerId="LiveId" clId="{8B18EFBB-B342-4DDF-9C1E-19D9AF9BECDF}" dt="2021-04-29T18:43:10.536" v="3005"/>
          <ac:picMkLst>
            <pc:docMk/>
            <pc:sldMk cId="1425164946" sldId="802"/>
            <ac:picMk id="7" creationId="{1ABE385B-BB69-420E-882A-333D79C327FA}"/>
          </ac:picMkLst>
        </pc:picChg>
      </pc:sldChg>
      <pc:sldChg chg="addSp delSp modSp new mod">
        <pc:chgData name="Josiah Smith" userId="4af037b2e1e3ed2d" providerId="LiveId" clId="{8B18EFBB-B342-4DDF-9C1E-19D9AF9BECDF}" dt="2021-04-29T19:56:21.595" v="3680" actId="20577"/>
        <pc:sldMkLst>
          <pc:docMk/>
          <pc:sldMk cId="2236650993" sldId="803"/>
        </pc:sldMkLst>
        <pc:spChg chg="mod">
          <ac:chgData name="Josiah Smith" userId="4af037b2e1e3ed2d" providerId="LiveId" clId="{8B18EFBB-B342-4DDF-9C1E-19D9AF9BECDF}" dt="2021-04-29T19:51:29.008" v="3403" actId="20577"/>
          <ac:spMkLst>
            <pc:docMk/>
            <pc:sldMk cId="2236650993" sldId="803"/>
            <ac:spMk id="2" creationId="{D3050F03-F453-4EF8-A496-CE359F0EB0EF}"/>
          </ac:spMkLst>
        </pc:spChg>
        <pc:spChg chg="del">
          <ac:chgData name="Josiah Smith" userId="4af037b2e1e3ed2d" providerId="LiveId" clId="{8B18EFBB-B342-4DDF-9C1E-19D9AF9BECDF}" dt="2021-04-29T19:48:49.602" v="3382" actId="1032"/>
          <ac:spMkLst>
            <pc:docMk/>
            <pc:sldMk cId="2236650993" sldId="803"/>
            <ac:spMk id="3" creationId="{3D274C10-5AB2-41BC-BFFA-18FD1A90F149}"/>
          </ac:spMkLst>
        </pc:spChg>
        <pc:spChg chg="add mod">
          <ac:chgData name="Josiah Smith" userId="4af037b2e1e3ed2d" providerId="LiveId" clId="{8B18EFBB-B342-4DDF-9C1E-19D9AF9BECDF}" dt="2021-04-29T19:56:21.595" v="3680" actId="20577"/>
          <ac:spMkLst>
            <pc:docMk/>
            <pc:sldMk cId="2236650993" sldId="803"/>
            <ac:spMk id="6" creationId="{484C01E4-4DB7-421E-BF5A-C715A1CA49F6}"/>
          </ac:spMkLst>
        </pc:spChg>
        <pc:spChg chg="add mod">
          <ac:chgData name="Josiah Smith" userId="4af037b2e1e3ed2d" providerId="LiveId" clId="{8B18EFBB-B342-4DDF-9C1E-19D9AF9BECDF}" dt="2021-04-29T19:54:14.294" v="3479" actId="571"/>
          <ac:spMkLst>
            <pc:docMk/>
            <pc:sldMk cId="2236650993" sldId="803"/>
            <ac:spMk id="13" creationId="{D9BE4037-F52D-4393-9539-7890AB96A1F0}"/>
          </ac:spMkLst>
        </pc:spChg>
        <pc:graphicFrameChg chg="add del modGraphic">
          <ac:chgData name="Josiah Smith" userId="4af037b2e1e3ed2d" providerId="LiveId" clId="{8B18EFBB-B342-4DDF-9C1E-19D9AF9BECDF}" dt="2021-04-29T19:49:14.648" v="3383" actId="478"/>
          <ac:graphicFrameMkLst>
            <pc:docMk/>
            <pc:sldMk cId="2236650993" sldId="803"/>
            <ac:graphicFrameMk id="4" creationId="{6C0E06FC-189B-4BF7-BCB4-F56E45610D06}"/>
          </ac:graphicFrameMkLst>
        </pc:graphicFrameChg>
        <pc:picChg chg="add mod">
          <ac:chgData name="Josiah Smith" userId="4af037b2e1e3ed2d" providerId="LiveId" clId="{8B18EFBB-B342-4DDF-9C1E-19D9AF9BECDF}" dt="2021-04-29T19:55:21.221" v="3492" actId="1076"/>
          <ac:picMkLst>
            <pc:docMk/>
            <pc:sldMk cId="2236650993" sldId="803"/>
            <ac:picMk id="7" creationId="{AA3F7699-259E-4C39-B1E5-A58367A84FDB}"/>
          </ac:picMkLst>
        </pc:picChg>
        <pc:picChg chg="add mod">
          <ac:chgData name="Josiah Smith" userId="4af037b2e1e3ed2d" providerId="LiveId" clId="{8B18EFBB-B342-4DDF-9C1E-19D9AF9BECDF}" dt="2021-04-29T19:55:29.683" v="3493" actId="1076"/>
          <ac:picMkLst>
            <pc:docMk/>
            <pc:sldMk cId="2236650993" sldId="803"/>
            <ac:picMk id="8" creationId="{C959A5F8-5339-46CD-81F6-7FDF63321DAF}"/>
          </ac:picMkLst>
        </pc:picChg>
        <pc:picChg chg="add mod">
          <ac:chgData name="Josiah Smith" userId="4af037b2e1e3ed2d" providerId="LiveId" clId="{8B18EFBB-B342-4DDF-9C1E-19D9AF9BECDF}" dt="2021-04-29T19:55:08.305" v="3490" actId="1076"/>
          <ac:picMkLst>
            <pc:docMk/>
            <pc:sldMk cId="2236650993" sldId="803"/>
            <ac:picMk id="9" creationId="{A99E7B7C-AADD-4927-B385-B1D5CE737623}"/>
          </ac:picMkLst>
        </pc:picChg>
        <pc:picChg chg="add mod">
          <ac:chgData name="Josiah Smith" userId="4af037b2e1e3ed2d" providerId="LiveId" clId="{8B18EFBB-B342-4DDF-9C1E-19D9AF9BECDF}" dt="2021-04-29T19:55:16.317" v="3491" actId="1076"/>
          <ac:picMkLst>
            <pc:docMk/>
            <pc:sldMk cId="2236650993" sldId="803"/>
            <ac:picMk id="10" creationId="{D12EE758-56DC-4D59-BFD4-96CBB8ABDBCF}"/>
          </ac:picMkLst>
        </pc:picChg>
        <pc:picChg chg="add mod">
          <ac:chgData name="Josiah Smith" userId="4af037b2e1e3ed2d" providerId="LiveId" clId="{8B18EFBB-B342-4DDF-9C1E-19D9AF9BECDF}" dt="2021-04-29T19:54:55.918" v="3488" actId="1076"/>
          <ac:picMkLst>
            <pc:docMk/>
            <pc:sldMk cId="2236650993" sldId="803"/>
            <ac:picMk id="11" creationId="{6D35BD9C-40BB-46F1-A408-8FD1D13A8AB6}"/>
          </ac:picMkLst>
        </pc:picChg>
        <pc:picChg chg="add mod">
          <ac:chgData name="Josiah Smith" userId="4af037b2e1e3ed2d" providerId="LiveId" clId="{8B18EFBB-B342-4DDF-9C1E-19D9AF9BECDF}" dt="2021-04-29T19:55:00.293" v="3489" actId="1076"/>
          <ac:picMkLst>
            <pc:docMk/>
            <pc:sldMk cId="2236650993" sldId="803"/>
            <ac:picMk id="12" creationId="{AD143186-E024-4C27-B328-96B07C55F812}"/>
          </ac:picMkLst>
        </pc:picChg>
        <pc:picChg chg="add mod">
          <ac:chgData name="Josiah Smith" userId="4af037b2e1e3ed2d" providerId="LiveId" clId="{8B18EFBB-B342-4DDF-9C1E-19D9AF9BECDF}" dt="2021-04-29T19:54:14.294" v="3479" actId="571"/>
          <ac:picMkLst>
            <pc:docMk/>
            <pc:sldMk cId="2236650993" sldId="803"/>
            <ac:picMk id="14" creationId="{4C407186-827A-4AD1-98C1-5D7D9BCC264F}"/>
          </ac:picMkLst>
        </pc:picChg>
        <pc:picChg chg="add mod">
          <ac:chgData name="Josiah Smith" userId="4af037b2e1e3ed2d" providerId="LiveId" clId="{8B18EFBB-B342-4DDF-9C1E-19D9AF9BECDF}" dt="2021-04-29T19:54:14.294" v="3479" actId="571"/>
          <ac:picMkLst>
            <pc:docMk/>
            <pc:sldMk cId="2236650993" sldId="803"/>
            <ac:picMk id="15" creationId="{C2E58371-EE8D-4DDA-B56B-4221CB76851C}"/>
          </ac:picMkLst>
        </pc:picChg>
        <pc:picChg chg="add mod">
          <ac:chgData name="Josiah Smith" userId="4af037b2e1e3ed2d" providerId="LiveId" clId="{8B18EFBB-B342-4DDF-9C1E-19D9AF9BECDF}" dt="2021-04-29T19:54:14.294" v="3479" actId="571"/>
          <ac:picMkLst>
            <pc:docMk/>
            <pc:sldMk cId="2236650993" sldId="803"/>
            <ac:picMk id="16" creationId="{24BC260C-8427-440C-800C-F0B1843B940F}"/>
          </ac:picMkLst>
        </pc:picChg>
      </pc:sldChg>
      <pc:sldChg chg="addSp delSp modSp new mod">
        <pc:chgData name="Josiah Smith" userId="4af037b2e1e3ed2d" providerId="LiveId" clId="{8B18EFBB-B342-4DDF-9C1E-19D9AF9BECDF}" dt="2021-04-29T18:41:22.450" v="2985"/>
        <pc:sldMkLst>
          <pc:docMk/>
          <pc:sldMk cId="1875269757" sldId="804"/>
        </pc:sldMkLst>
        <pc:spChg chg="mod">
          <ac:chgData name="Josiah Smith" userId="4af037b2e1e3ed2d" providerId="LiveId" clId="{8B18EFBB-B342-4DDF-9C1E-19D9AF9BECDF}" dt="2021-04-29T18:39:57.804" v="2984" actId="20577"/>
          <ac:spMkLst>
            <pc:docMk/>
            <pc:sldMk cId="1875269757" sldId="804"/>
            <ac:spMk id="2" creationId="{63BE9476-CFBD-4DEA-8410-B8D87B690C3C}"/>
          </ac:spMkLst>
        </pc:spChg>
        <pc:spChg chg="del">
          <ac:chgData name="Josiah Smith" userId="4af037b2e1e3ed2d" providerId="LiveId" clId="{8B18EFBB-B342-4DDF-9C1E-19D9AF9BECDF}" dt="2021-04-29T18:41:22.450" v="2985"/>
          <ac:spMkLst>
            <pc:docMk/>
            <pc:sldMk cId="1875269757" sldId="804"/>
            <ac:spMk id="3" creationId="{BF73B516-2B75-4141-89C3-7DC92787C10D}"/>
          </ac:spMkLst>
        </pc:spChg>
        <pc:spChg chg="mod">
          <ac:chgData name="Josiah Smith" userId="4af037b2e1e3ed2d" providerId="LiveId" clId="{8B18EFBB-B342-4DDF-9C1E-19D9AF9BECDF}" dt="2021-04-29T18:37:54.709" v="2809" actId="20577"/>
          <ac:spMkLst>
            <pc:docMk/>
            <pc:sldMk cId="1875269757" sldId="804"/>
            <ac:spMk id="4" creationId="{B59B96BE-1241-4A08-917E-F471265BB7CE}"/>
          </ac:spMkLst>
        </pc:spChg>
        <pc:picChg chg="add mod">
          <ac:chgData name="Josiah Smith" userId="4af037b2e1e3ed2d" providerId="LiveId" clId="{8B18EFBB-B342-4DDF-9C1E-19D9AF9BECDF}" dt="2021-04-29T18:41:22.450" v="2985"/>
          <ac:picMkLst>
            <pc:docMk/>
            <pc:sldMk cId="1875269757" sldId="804"/>
            <ac:picMk id="5" creationId="{348DC91A-279A-4A3B-8E62-D6CFD7BD703E}"/>
          </ac:picMkLst>
        </pc:picChg>
      </pc:sldChg>
      <pc:sldChg chg="modSp new del mod">
        <pc:chgData name="Josiah Smith" userId="4af037b2e1e3ed2d" providerId="LiveId" clId="{8B18EFBB-B342-4DDF-9C1E-19D9AF9BECDF}" dt="2021-04-29T19:29:49.736" v="3142" actId="47"/>
        <pc:sldMkLst>
          <pc:docMk/>
          <pc:sldMk cId="3871855573" sldId="805"/>
        </pc:sldMkLst>
        <pc:spChg chg="mod">
          <ac:chgData name="Josiah Smith" userId="4af037b2e1e3ed2d" providerId="LiveId" clId="{8B18EFBB-B342-4DDF-9C1E-19D9AF9BECDF}" dt="2021-04-29T19:16:26.235" v="3138" actId="20577"/>
          <ac:spMkLst>
            <pc:docMk/>
            <pc:sldMk cId="3871855573" sldId="805"/>
            <ac:spMk id="4" creationId="{FDD92F11-08F1-48A3-8ACA-047A80AF4DC6}"/>
          </ac:spMkLst>
        </pc:spChg>
      </pc:sldChg>
      <pc:sldChg chg="new del">
        <pc:chgData name="Josiah Smith" userId="4af037b2e1e3ed2d" providerId="LiveId" clId="{8B18EFBB-B342-4DDF-9C1E-19D9AF9BECDF}" dt="2021-04-29T19:29:49.736" v="3142" actId="47"/>
        <pc:sldMkLst>
          <pc:docMk/>
          <pc:sldMk cId="355491893" sldId="806"/>
        </pc:sldMkLst>
      </pc:sldChg>
      <pc:sldChg chg="addSp delSp modSp new mod">
        <pc:chgData name="Josiah Smith" userId="4af037b2e1e3ed2d" providerId="LiveId" clId="{8B18EFBB-B342-4DDF-9C1E-19D9AF9BECDF}" dt="2021-04-29T19:12:28.909" v="3091" actId="20577"/>
        <pc:sldMkLst>
          <pc:docMk/>
          <pc:sldMk cId="3041156447" sldId="807"/>
        </pc:sldMkLst>
        <pc:spChg chg="del">
          <ac:chgData name="Josiah Smith" userId="4af037b2e1e3ed2d" providerId="LiveId" clId="{8B18EFBB-B342-4DDF-9C1E-19D9AF9BECDF}" dt="2021-04-29T19:00:22.121" v="3056"/>
          <ac:spMkLst>
            <pc:docMk/>
            <pc:sldMk cId="3041156447" sldId="807"/>
            <ac:spMk id="2" creationId="{605C33F9-E505-4073-AE3E-6EE6671AA962}"/>
          </ac:spMkLst>
        </pc:spChg>
        <pc:spChg chg="del">
          <ac:chgData name="Josiah Smith" userId="4af037b2e1e3ed2d" providerId="LiveId" clId="{8B18EFBB-B342-4DDF-9C1E-19D9AF9BECDF}" dt="2021-04-29T19:00:27.562" v="3057"/>
          <ac:spMkLst>
            <pc:docMk/>
            <pc:sldMk cId="3041156447" sldId="807"/>
            <ac:spMk id="3" creationId="{1CCEF1F9-0569-44B3-8190-AC14E64B5A4E}"/>
          </ac:spMkLst>
        </pc:spChg>
        <pc:spChg chg="mod">
          <ac:chgData name="Josiah Smith" userId="4af037b2e1e3ed2d" providerId="LiveId" clId="{8B18EFBB-B342-4DDF-9C1E-19D9AF9BECDF}" dt="2021-04-29T19:12:28.909" v="3091" actId="20577"/>
          <ac:spMkLst>
            <pc:docMk/>
            <pc:sldMk cId="3041156447" sldId="807"/>
            <ac:spMk id="4" creationId="{2C29DF5A-9B16-4DDE-AD88-E3D278F516F0}"/>
          </ac:spMkLst>
        </pc:spChg>
        <pc:spChg chg="add del mod">
          <ac:chgData name="Josiah Smith" userId="4af037b2e1e3ed2d" providerId="LiveId" clId="{8B18EFBB-B342-4DDF-9C1E-19D9AF9BECDF}" dt="2021-04-29T19:12:15.789" v="3064"/>
          <ac:spMkLst>
            <pc:docMk/>
            <pc:sldMk cId="3041156447" sldId="807"/>
            <ac:spMk id="8" creationId="{D2BCE324-E4E4-4D14-97BC-E380E0B26C80}"/>
          </ac:spMkLst>
        </pc:spChg>
        <pc:spChg chg="add del mod">
          <ac:chgData name="Josiah Smith" userId="4af037b2e1e3ed2d" providerId="LiveId" clId="{8B18EFBB-B342-4DDF-9C1E-19D9AF9BECDF}" dt="2021-04-29T19:11:16.448" v="3063"/>
          <ac:spMkLst>
            <pc:docMk/>
            <pc:sldMk cId="3041156447" sldId="807"/>
            <ac:spMk id="10" creationId="{E066726D-F9AD-4772-9031-9477D166899A}"/>
          </ac:spMkLst>
        </pc:spChg>
        <pc:picChg chg="add del mod">
          <ac:chgData name="Josiah Smith" userId="4af037b2e1e3ed2d" providerId="LiveId" clId="{8B18EFBB-B342-4DDF-9C1E-19D9AF9BECDF}" dt="2021-04-29T19:11:14.794" v="3062" actId="478"/>
          <ac:picMkLst>
            <pc:docMk/>
            <pc:sldMk cId="3041156447" sldId="807"/>
            <ac:picMk id="5" creationId="{D14861A0-F509-47E2-9DB6-01EAA157C466}"/>
          </ac:picMkLst>
        </pc:picChg>
        <pc:picChg chg="add del mod">
          <ac:chgData name="Josiah Smith" userId="4af037b2e1e3ed2d" providerId="LiveId" clId="{8B18EFBB-B342-4DDF-9C1E-19D9AF9BECDF}" dt="2021-04-29T19:10:26.053" v="3059" actId="478"/>
          <ac:picMkLst>
            <pc:docMk/>
            <pc:sldMk cId="3041156447" sldId="807"/>
            <ac:picMk id="6" creationId="{4E46FCE4-0BBE-4082-9F79-C3F7ED018DAE}"/>
          </ac:picMkLst>
        </pc:picChg>
        <pc:picChg chg="add mod">
          <ac:chgData name="Josiah Smith" userId="4af037b2e1e3ed2d" providerId="LiveId" clId="{8B18EFBB-B342-4DDF-9C1E-19D9AF9BECDF}" dt="2021-04-29T19:11:16.448" v="3063"/>
          <ac:picMkLst>
            <pc:docMk/>
            <pc:sldMk cId="3041156447" sldId="807"/>
            <ac:picMk id="11" creationId="{69FC76A1-45C7-480B-87A8-E9D6C582F84F}"/>
          </ac:picMkLst>
        </pc:picChg>
        <pc:picChg chg="add mod">
          <ac:chgData name="Josiah Smith" userId="4af037b2e1e3ed2d" providerId="LiveId" clId="{8B18EFBB-B342-4DDF-9C1E-19D9AF9BECDF}" dt="2021-04-29T19:12:15.789" v="3064"/>
          <ac:picMkLst>
            <pc:docMk/>
            <pc:sldMk cId="3041156447" sldId="807"/>
            <ac:picMk id="12" creationId="{4F134CD6-40AC-4876-BF7F-35F8D48626A4}"/>
          </ac:picMkLst>
        </pc:picChg>
      </pc:sldChg>
      <pc:sldChg chg="addSp delSp modSp new mod">
        <pc:chgData name="Josiah Smith" userId="4af037b2e1e3ed2d" providerId="LiveId" clId="{8B18EFBB-B342-4DDF-9C1E-19D9AF9BECDF}" dt="2021-05-02T19:18:31.840" v="4210" actId="20577"/>
        <pc:sldMkLst>
          <pc:docMk/>
          <pc:sldMk cId="2242198746" sldId="808"/>
        </pc:sldMkLst>
        <pc:spChg chg="del">
          <ac:chgData name="Josiah Smith" userId="4af037b2e1e3ed2d" providerId="LiveId" clId="{8B18EFBB-B342-4DDF-9C1E-19D9AF9BECDF}" dt="2021-04-29T19:10:37.339" v="3061"/>
          <ac:spMkLst>
            <pc:docMk/>
            <pc:sldMk cId="2242198746" sldId="808"/>
            <ac:spMk id="2" creationId="{606BE7CF-4E42-4CBA-8169-CA7A40CD5393}"/>
          </ac:spMkLst>
        </pc:spChg>
        <pc:spChg chg="del">
          <ac:chgData name="Josiah Smith" userId="4af037b2e1e3ed2d" providerId="LiveId" clId="{8B18EFBB-B342-4DDF-9C1E-19D9AF9BECDF}" dt="2021-04-29T19:10:30.142" v="3060"/>
          <ac:spMkLst>
            <pc:docMk/>
            <pc:sldMk cId="2242198746" sldId="808"/>
            <ac:spMk id="3" creationId="{1B9838B8-F1B0-4F57-9B73-FF5FE27B3EAB}"/>
          </ac:spMkLst>
        </pc:spChg>
        <pc:spChg chg="mod">
          <ac:chgData name="Josiah Smith" userId="4af037b2e1e3ed2d" providerId="LiveId" clId="{8B18EFBB-B342-4DDF-9C1E-19D9AF9BECDF}" dt="2021-05-02T19:18:31.840" v="4210" actId="20577"/>
          <ac:spMkLst>
            <pc:docMk/>
            <pc:sldMk cId="2242198746" sldId="808"/>
            <ac:spMk id="4" creationId="{796B0C2A-5181-484F-8AB8-D935F3553074}"/>
          </ac:spMkLst>
        </pc:spChg>
        <pc:picChg chg="add mod">
          <ac:chgData name="Josiah Smith" userId="4af037b2e1e3ed2d" providerId="LiveId" clId="{8B18EFBB-B342-4DDF-9C1E-19D9AF9BECDF}" dt="2021-04-29T19:10:30.142" v="3060"/>
          <ac:picMkLst>
            <pc:docMk/>
            <pc:sldMk cId="2242198746" sldId="808"/>
            <ac:picMk id="5" creationId="{78DF308D-F237-4E0E-8844-2AB9EA024A76}"/>
          </ac:picMkLst>
        </pc:picChg>
        <pc:picChg chg="add mod">
          <ac:chgData name="Josiah Smith" userId="4af037b2e1e3ed2d" providerId="LiveId" clId="{8B18EFBB-B342-4DDF-9C1E-19D9AF9BECDF}" dt="2021-04-29T19:10:37.339" v="3061"/>
          <ac:picMkLst>
            <pc:docMk/>
            <pc:sldMk cId="2242198746" sldId="808"/>
            <ac:picMk id="6" creationId="{33F442C6-4386-4233-B124-CA9AB5AFEFEB}"/>
          </ac:picMkLst>
        </pc:picChg>
      </pc:sldChg>
      <pc:sldChg chg="addSp delSp modSp add mod">
        <pc:chgData name="Josiah Smith" userId="4af037b2e1e3ed2d" providerId="LiveId" clId="{8B18EFBB-B342-4DDF-9C1E-19D9AF9BECDF}" dt="2021-04-29T19:36:02.819" v="3327"/>
        <pc:sldMkLst>
          <pc:docMk/>
          <pc:sldMk cId="60168939" sldId="809"/>
        </pc:sldMkLst>
        <pc:spChg chg="mod">
          <ac:chgData name="Josiah Smith" userId="4af037b2e1e3ed2d" providerId="LiveId" clId="{8B18EFBB-B342-4DDF-9C1E-19D9AF9BECDF}" dt="2021-04-29T19:34:31.133" v="3325" actId="6549"/>
          <ac:spMkLst>
            <pc:docMk/>
            <pc:sldMk cId="60168939" sldId="809"/>
            <ac:spMk id="3" creationId="{78924894-A4E3-44D6-8A18-45CDCCA85FCE}"/>
          </ac:spMkLst>
        </pc:spChg>
        <pc:spChg chg="add del mod">
          <ac:chgData name="Josiah Smith" userId="4af037b2e1e3ed2d" providerId="LiveId" clId="{8B18EFBB-B342-4DDF-9C1E-19D9AF9BECDF}" dt="2021-04-29T19:36:02.819" v="3327"/>
          <ac:spMkLst>
            <pc:docMk/>
            <pc:sldMk cId="60168939" sldId="809"/>
            <ac:spMk id="5" creationId="{585E1DCC-7EC2-4104-97D3-9C793062769C}"/>
          </ac:spMkLst>
        </pc:spChg>
        <pc:picChg chg="add mod">
          <ac:chgData name="Josiah Smith" userId="4af037b2e1e3ed2d" providerId="LiveId" clId="{8B18EFBB-B342-4DDF-9C1E-19D9AF9BECDF}" dt="2021-04-29T19:36:02.819" v="3327"/>
          <ac:picMkLst>
            <pc:docMk/>
            <pc:sldMk cId="60168939" sldId="809"/>
            <ac:picMk id="7" creationId="{3A75D3BF-8D4F-4A5C-B9D6-D5AE3C205FC2}"/>
          </ac:picMkLst>
        </pc:picChg>
        <pc:picChg chg="del">
          <ac:chgData name="Josiah Smith" userId="4af037b2e1e3ed2d" providerId="LiveId" clId="{8B18EFBB-B342-4DDF-9C1E-19D9AF9BECDF}" dt="2021-04-29T19:35:58.338" v="3326" actId="478"/>
          <ac:picMkLst>
            <pc:docMk/>
            <pc:sldMk cId="60168939" sldId="809"/>
            <ac:picMk id="9" creationId="{23F50650-462A-44C7-9EA3-060D21BE4319}"/>
          </ac:picMkLst>
        </pc:picChg>
      </pc:sldChg>
      <pc:sldChg chg="addSp delSp modSp add del mod">
        <pc:chgData name="Josiah Smith" userId="4af037b2e1e3ed2d" providerId="LiveId" clId="{8B18EFBB-B342-4DDF-9C1E-19D9AF9BECDF}" dt="2021-04-29T19:39:40.936" v="3333" actId="47"/>
        <pc:sldMkLst>
          <pc:docMk/>
          <pc:sldMk cId="3673218492" sldId="810"/>
        </pc:sldMkLst>
        <pc:spChg chg="add del mod">
          <ac:chgData name="Josiah Smith" userId="4af037b2e1e3ed2d" providerId="LiveId" clId="{8B18EFBB-B342-4DDF-9C1E-19D9AF9BECDF}" dt="2021-04-29T19:36:08.454" v="3329"/>
          <ac:spMkLst>
            <pc:docMk/>
            <pc:sldMk cId="3673218492" sldId="810"/>
            <ac:spMk id="5" creationId="{E6BB968F-175F-478B-9196-0B318FCA26CE}"/>
          </ac:spMkLst>
        </pc:spChg>
        <pc:picChg chg="add mod">
          <ac:chgData name="Josiah Smith" userId="4af037b2e1e3ed2d" providerId="LiveId" clId="{8B18EFBB-B342-4DDF-9C1E-19D9AF9BECDF}" dt="2021-04-29T19:36:08.454" v="3329"/>
          <ac:picMkLst>
            <pc:docMk/>
            <pc:sldMk cId="3673218492" sldId="810"/>
            <ac:picMk id="7" creationId="{F5C8798D-FBC2-42BA-8369-A50CBEC13903}"/>
          </ac:picMkLst>
        </pc:picChg>
        <pc:picChg chg="del">
          <ac:chgData name="Josiah Smith" userId="4af037b2e1e3ed2d" providerId="LiveId" clId="{8B18EFBB-B342-4DDF-9C1E-19D9AF9BECDF}" dt="2021-04-29T19:36:06.707" v="3328" actId="478"/>
          <ac:picMkLst>
            <pc:docMk/>
            <pc:sldMk cId="3673218492" sldId="810"/>
            <ac:picMk id="9" creationId="{23F50650-462A-44C7-9EA3-060D21BE4319}"/>
          </ac:picMkLst>
        </pc:picChg>
      </pc:sldChg>
      <pc:sldChg chg="addSp delSp modSp add mod">
        <pc:chgData name="Josiah Smith" userId="4af037b2e1e3ed2d" providerId="LiveId" clId="{8B18EFBB-B342-4DDF-9C1E-19D9AF9BECDF}" dt="2021-04-29T20:14:35.332" v="4123"/>
        <pc:sldMkLst>
          <pc:docMk/>
          <pc:sldMk cId="4236039093" sldId="811"/>
        </pc:sldMkLst>
        <pc:spChg chg="add del mod">
          <ac:chgData name="Josiah Smith" userId="4af037b2e1e3ed2d" providerId="LiveId" clId="{8B18EFBB-B342-4DDF-9C1E-19D9AF9BECDF}" dt="2021-04-29T20:14:27.099" v="4121"/>
          <ac:spMkLst>
            <pc:docMk/>
            <pc:sldMk cId="4236039093" sldId="811"/>
            <ac:spMk id="3" creationId="{695A4358-68BA-4F47-97A1-B5F316B726DA}"/>
          </ac:spMkLst>
        </pc:spChg>
        <pc:spChg chg="add del mod">
          <ac:chgData name="Josiah Smith" userId="4af037b2e1e3ed2d" providerId="LiveId" clId="{8B18EFBB-B342-4DDF-9C1E-19D9AF9BECDF}" dt="2021-04-29T20:14:35.332" v="4123"/>
          <ac:spMkLst>
            <pc:docMk/>
            <pc:sldMk cId="4236039093" sldId="811"/>
            <ac:spMk id="9" creationId="{FF98634B-E88C-490D-A8A2-1D9EF4F1B79C}"/>
          </ac:spMkLst>
        </pc:spChg>
        <pc:picChg chg="del">
          <ac:chgData name="Josiah Smith" userId="4af037b2e1e3ed2d" providerId="LiveId" clId="{8B18EFBB-B342-4DDF-9C1E-19D9AF9BECDF}" dt="2021-04-29T20:14:33.519" v="4122" actId="478"/>
          <ac:picMkLst>
            <pc:docMk/>
            <pc:sldMk cId="4236039093" sldId="811"/>
            <ac:picMk id="5" creationId="{78DF308D-F237-4E0E-8844-2AB9EA024A76}"/>
          </ac:picMkLst>
        </pc:picChg>
        <pc:picChg chg="del">
          <ac:chgData name="Josiah Smith" userId="4af037b2e1e3ed2d" providerId="LiveId" clId="{8B18EFBB-B342-4DDF-9C1E-19D9AF9BECDF}" dt="2021-04-29T20:14:25.433" v="4120" actId="478"/>
          <ac:picMkLst>
            <pc:docMk/>
            <pc:sldMk cId="4236039093" sldId="811"/>
            <ac:picMk id="6" creationId="{33F442C6-4386-4233-B124-CA9AB5AFEFEB}"/>
          </ac:picMkLst>
        </pc:picChg>
        <pc:picChg chg="add mod">
          <ac:chgData name="Josiah Smith" userId="4af037b2e1e3ed2d" providerId="LiveId" clId="{8B18EFBB-B342-4DDF-9C1E-19D9AF9BECDF}" dt="2021-04-29T20:14:27.099" v="4121"/>
          <ac:picMkLst>
            <pc:docMk/>
            <pc:sldMk cId="4236039093" sldId="811"/>
            <ac:picMk id="7" creationId="{FF937369-FEC0-4B01-8C36-1F349BDF4238}"/>
          </ac:picMkLst>
        </pc:picChg>
        <pc:picChg chg="add mod">
          <ac:chgData name="Josiah Smith" userId="4af037b2e1e3ed2d" providerId="LiveId" clId="{8B18EFBB-B342-4DDF-9C1E-19D9AF9BECDF}" dt="2021-04-29T20:14:35.332" v="4123"/>
          <ac:picMkLst>
            <pc:docMk/>
            <pc:sldMk cId="4236039093" sldId="811"/>
            <ac:picMk id="10" creationId="{4F144487-98E2-482B-B6DA-A9D641960385}"/>
          </ac:picMkLst>
        </pc:picChg>
      </pc:sldChg>
      <pc:sldChg chg="addSp delSp modSp add mod">
        <pc:chgData name="Josiah Smith" userId="4af037b2e1e3ed2d" providerId="LiveId" clId="{8B18EFBB-B342-4DDF-9C1E-19D9AF9BECDF}" dt="2021-04-29T20:17:38.923" v="4206" actId="122"/>
        <pc:sldMkLst>
          <pc:docMk/>
          <pc:sldMk cId="515462781" sldId="812"/>
        </pc:sldMkLst>
        <pc:spChg chg="add del mod">
          <ac:chgData name="Josiah Smith" userId="4af037b2e1e3ed2d" providerId="LiveId" clId="{8B18EFBB-B342-4DDF-9C1E-19D9AF9BECDF}" dt="2021-04-29T20:15:08.810" v="4125"/>
          <ac:spMkLst>
            <pc:docMk/>
            <pc:sldMk cId="515462781" sldId="812"/>
            <ac:spMk id="3" creationId="{027666F2-3BE9-453C-B630-ECCF61BF8EC2}"/>
          </ac:spMkLst>
        </pc:spChg>
        <pc:spChg chg="add del mod">
          <ac:chgData name="Josiah Smith" userId="4af037b2e1e3ed2d" providerId="LiveId" clId="{8B18EFBB-B342-4DDF-9C1E-19D9AF9BECDF}" dt="2021-04-29T20:15:45.451" v="4127"/>
          <ac:spMkLst>
            <pc:docMk/>
            <pc:sldMk cId="515462781" sldId="812"/>
            <ac:spMk id="7" creationId="{48D7E039-3266-4F4F-92BE-96977600B133}"/>
          </ac:spMkLst>
        </pc:spChg>
        <pc:spChg chg="add mod">
          <ac:chgData name="Josiah Smith" userId="4af037b2e1e3ed2d" providerId="LiveId" clId="{8B18EFBB-B342-4DDF-9C1E-19D9AF9BECDF}" dt="2021-04-29T20:17:38.923" v="4206" actId="122"/>
          <ac:spMkLst>
            <pc:docMk/>
            <pc:sldMk cId="515462781" sldId="812"/>
            <ac:spMk id="10" creationId="{AF8A7FAA-44AD-443C-93B6-A46E550CF9F0}"/>
          </ac:spMkLst>
        </pc:spChg>
        <pc:picChg chg="add mod">
          <ac:chgData name="Josiah Smith" userId="4af037b2e1e3ed2d" providerId="LiveId" clId="{8B18EFBB-B342-4DDF-9C1E-19D9AF9BECDF}" dt="2021-04-29T20:15:08.810" v="4125"/>
          <ac:picMkLst>
            <pc:docMk/>
            <pc:sldMk cId="515462781" sldId="812"/>
            <ac:picMk id="5" creationId="{00B997BE-41CD-4F76-8875-D4E696E46E77}"/>
          </ac:picMkLst>
        </pc:picChg>
        <pc:picChg chg="add mod">
          <ac:chgData name="Josiah Smith" userId="4af037b2e1e3ed2d" providerId="LiveId" clId="{8B18EFBB-B342-4DDF-9C1E-19D9AF9BECDF}" dt="2021-04-29T20:17:21.958" v="4178" actId="1076"/>
          <ac:picMkLst>
            <pc:docMk/>
            <pc:sldMk cId="515462781" sldId="812"/>
            <ac:picMk id="8" creationId="{33A6F636-BD8B-49DA-8082-A6F6AA386C10}"/>
          </ac:picMkLst>
        </pc:picChg>
        <pc:picChg chg="add mod modCrop">
          <ac:chgData name="Josiah Smith" userId="4af037b2e1e3ed2d" providerId="LiveId" clId="{8B18EFBB-B342-4DDF-9C1E-19D9AF9BECDF}" dt="2021-04-29T20:17:28.645" v="4182" actId="1076"/>
          <ac:picMkLst>
            <pc:docMk/>
            <pc:sldMk cId="515462781" sldId="812"/>
            <ac:picMk id="9" creationId="{455DE47A-796C-4505-9D6D-0ADB35E9CA78}"/>
          </ac:picMkLst>
        </pc:picChg>
        <pc:picChg chg="del">
          <ac:chgData name="Josiah Smith" userId="4af037b2e1e3ed2d" providerId="LiveId" clId="{8B18EFBB-B342-4DDF-9C1E-19D9AF9BECDF}" dt="2021-04-29T20:15:06.923" v="4124" actId="478"/>
          <ac:picMkLst>
            <pc:docMk/>
            <pc:sldMk cId="515462781" sldId="812"/>
            <ac:picMk id="11" creationId="{69FC76A1-45C7-480B-87A8-E9D6C582F84F}"/>
          </ac:picMkLst>
        </pc:picChg>
        <pc:picChg chg="del">
          <ac:chgData name="Josiah Smith" userId="4af037b2e1e3ed2d" providerId="LiveId" clId="{8B18EFBB-B342-4DDF-9C1E-19D9AF9BECDF}" dt="2021-04-29T20:15:11.775" v="4126" actId="478"/>
          <ac:picMkLst>
            <pc:docMk/>
            <pc:sldMk cId="515462781" sldId="812"/>
            <ac:picMk id="12" creationId="{4F134CD6-40AC-4876-BF7F-35F8D48626A4}"/>
          </ac:picMkLst>
        </pc:picChg>
      </pc:sldChg>
      <pc:sldChg chg="addSp delSp modSp add mod">
        <pc:chgData name="Josiah Smith" userId="4af037b2e1e3ed2d" providerId="LiveId" clId="{8B18EFBB-B342-4DDF-9C1E-19D9AF9BECDF}" dt="2021-04-29T19:43:33.072" v="3381" actId="20577"/>
        <pc:sldMkLst>
          <pc:docMk/>
          <pc:sldMk cId="4287339294" sldId="813"/>
        </pc:sldMkLst>
        <pc:spChg chg="mod">
          <ac:chgData name="Josiah Smith" userId="4af037b2e1e3ed2d" providerId="LiveId" clId="{8B18EFBB-B342-4DDF-9C1E-19D9AF9BECDF}" dt="2021-04-29T19:43:33.072" v="3381" actId="20577"/>
          <ac:spMkLst>
            <pc:docMk/>
            <pc:sldMk cId="4287339294" sldId="813"/>
            <ac:spMk id="3" creationId="{78924894-A4E3-44D6-8A18-45CDCCA85FCE}"/>
          </ac:spMkLst>
        </pc:spChg>
        <pc:spChg chg="add del mod">
          <ac:chgData name="Josiah Smith" userId="4af037b2e1e3ed2d" providerId="LiveId" clId="{8B18EFBB-B342-4DDF-9C1E-19D9AF9BECDF}" dt="2021-04-29T19:39:39.021" v="3332"/>
          <ac:spMkLst>
            <pc:docMk/>
            <pc:sldMk cId="4287339294" sldId="813"/>
            <ac:spMk id="5" creationId="{E5737A9F-AAD9-4E0D-9D7B-3B9721C3186B}"/>
          </ac:spMkLst>
        </pc:spChg>
        <pc:picChg chg="del">
          <ac:chgData name="Josiah Smith" userId="4af037b2e1e3ed2d" providerId="LiveId" clId="{8B18EFBB-B342-4DDF-9C1E-19D9AF9BECDF}" dt="2021-04-29T19:39:36.896" v="3331" actId="478"/>
          <ac:picMkLst>
            <pc:docMk/>
            <pc:sldMk cId="4287339294" sldId="813"/>
            <ac:picMk id="7" creationId="{3A75D3BF-8D4F-4A5C-B9D6-D5AE3C205FC2}"/>
          </ac:picMkLst>
        </pc:picChg>
        <pc:picChg chg="add mod">
          <ac:chgData name="Josiah Smith" userId="4af037b2e1e3ed2d" providerId="LiveId" clId="{8B18EFBB-B342-4DDF-9C1E-19D9AF9BECDF}" dt="2021-04-29T19:39:39.021" v="3332"/>
          <ac:picMkLst>
            <pc:docMk/>
            <pc:sldMk cId="4287339294" sldId="813"/>
            <ac:picMk id="8" creationId="{4C76CE81-DB8A-49A8-B019-3D6CDD4F4926}"/>
          </ac:picMkLst>
        </pc:picChg>
      </pc:sldChg>
    </pc:docChg>
  </pc:docChgLst>
  <pc:docChgLst>
    <pc:chgData name="Josiah Smith" userId="4af037b2e1e3ed2d" providerId="LiveId" clId="{4C1B342B-6B25-447B-B50A-7A074A043DA2}"/>
    <pc:docChg chg="undo custSel modSld">
      <pc:chgData name="Josiah Smith" userId="4af037b2e1e3ed2d" providerId="LiveId" clId="{4C1B342B-6B25-447B-B50A-7A074A043DA2}" dt="2021-09-29T20:56:28.742" v="422" actId="729"/>
      <pc:docMkLst>
        <pc:docMk/>
      </pc:docMkLst>
      <pc:sldChg chg="modSp mod">
        <pc:chgData name="Josiah Smith" userId="4af037b2e1e3ed2d" providerId="LiveId" clId="{4C1B342B-6B25-447B-B50A-7A074A043DA2}" dt="2021-09-29T18:14:21.829" v="8" actId="20577"/>
        <pc:sldMkLst>
          <pc:docMk/>
          <pc:sldMk cId="2683056558" sldId="256"/>
        </pc:sldMkLst>
        <pc:spChg chg="mod">
          <ac:chgData name="Josiah Smith" userId="4af037b2e1e3ed2d" providerId="LiveId" clId="{4C1B342B-6B25-447B-B50A-7A074A043DA2}" dt="2021-09-29T18:14:21.829" v="8" actId="20577"/>
          <ac:spMkLst>
            <pc:docMk/>
            <pc:sldMk cId="2683056558" sldId="256"/>
            <ac:spMk id="3" creationId="{266BD8FC-099A-428F-A111-C614809248A4}"/>
          </ac:spMkLst>
        </pc:spChg>
      </pc:sldChg>
      <pc:sldChg chg="mod modShow">
        <pc:chgData name="Josiah Smith" userId="4af037b2e1e3ed2d" providerId="LiveId" clId="{4C1B342B-6B25-447B-B50A-7A074A043DA2}" dt="2021-09-29T20:56:28.742" v="422" actId="729"/>
        <pc:sldMkLst>
          <pc:docMk/>
          <pc:sldMk cId="3071931851" sldId="257"/>
        </pc:sldMkLst>
      </pc:sldChg>
      <pc:sldChg chg="addSp delSp modSp mod">
        <pc:chgData name="Josiah Smith" userId="4af037b2e1e3ed2d" providerId="LiveId" clId="{4C1B342B-6B25-447B-B50A-7A074A043DA2}" dt="2021-09-29T19:26:54.071" v="88" actId="20577"/>
        <pc:sldMkLst>
          <pc:docMk/>
          <pc:sldMk cId="4142700754" sldId="273"/>
        </pc:sldMkLst>
        <pc:spChg chg="mod">
          <ac:chgData name="Josiah Smith" userId="4af037b2e1e3ed2d" providerId="LiveId" clId="{4C1B342B-6B25-447B-B50A-7A074A043DA2}" dt="2021-09-29T19:22:06.515" v="42" actId="20577"/>
          <ac:spMkLst>
            <pc:docMk/>
            <pc:sldMk cId="4142700754" sldId="273"/>
            <ac:spMk id="6" creationId="{846959FE-94EF-476F-8FCF-1252FFE7C3F8}"/>
          </ac:spMkLst>
        </pc:spChg>
        <pc:spChg chg="add mod">
          <ac:chgData name="Josiah Smith" userId="4af037b2e1e3ed2d" providerId="LiveId" clId="{4C1B342B-6B25-447B-B50A-7A074A043DA2}" dt="2021-09-29T19:26:39.542" v="78" actId="1076"/>
          <ac:spMkLst>
            <pc:docMk/>
            <pc:sldMk cId="4142700754" sldId="273"/>
            <ac:spMk id="17" creationId="{6B5EBA37-4402-4C42-A801-6E14AE48FD05}"/>
          </ac:spMkLst>
        </pc:spChg>
        <pc:spChg chg="add mod">
          <ac:chgData name="Josiah Smith" userId="4af037b2e1e3ed2d" providerId="LiveId" clId="{4C1B342B-6B25-447B-B50A-7A074A043DA2}" dt="2021-09-29T19:26:54.071" v="88" actId="20577"/>
          <ac:spMkLst>
            <pc:docMk/>
            <pc:sldMk cId="4142700754" sldId="273"/>
            <ac:spMk id="20" creationId="{40566A22-BB3D-41BE-8022-D940DC509D8F}"/>
          </ac:spMkLst>
        </pc:spChg>
        <pc:spChg chg="add mod">
          <ac:chgData name="Josiah Smith" userId="4af037b2e1e3ed2d" providerId="LiveId" clId="{4C1B342B-6B25-447B-B50A-7A074A043DA2}" dt="2021-09-29T19:26:49.017" v="81" actId="571"/>
          <ac:spMkLst>
            <pc:docMk/>
            <pc:sldMk cId="4142700754" sldId="273"/>
            <ac:spMk id="21" creationId="{0725A0C8-A93B-4155-8236-7349BBB392AE}"/>
          </ac:spMkLst>
        </pc:spChg>
        <pc:spChg chg="del">
          <ac:chgData name="Josiah Smith" userId="4af037b2e1e3ed2d" providerId="LiveId" clId="{4C1B342B-6B25-447B-B50A-7A074A043DA2}" dt="2021-09-29T19:21:58.373" v="9" actId="478"/>
          <ac:spMkLst>
            <pc:docMk/>
            <pc:sldMk cId="4142700754" sldId="273"/>
            <ac:spMk id="23" creationId="{72D72E68-C693-4CBC-B660-4AF553B8EE8D}"/>
          </ac:spMkLst>
        </pc:spChg>
        <pc:spChg chg="del">
          <ac:chgData name="Josiah Smith" userId="4af037b2e1e3ed2d" providerId="LiveId" clId="{4C1B342B-6B25-447B-B50A-7A074A043DA2}" dt="2021-09-29T19:21:58.373" v="9" actId="478"/>
          <ac:spMkLst>
            <pc:docMk/>
            <pc:sldMk cId="4142700754" sldId="273"/>
            <ac:spMk id="35" creationId="{842C587A-37BC-4303-AB1E-7B13B717EA95}"/>
          </ac:spMkLst>
        </pc:spChg>
        <pc:picChg chg="add del mod">
          <ac:chgData name="Josiah Smith" userId="4af037b2e1e3ed2d" providerId="LiveId" clId="{4C1B342B-6B25-447B-B50A-7A074A043DA2}" dt="2021-09-29T19:26:27.331" v="75" actId="478"/>
          <ac:picMkLst>
            <pc:docMk/>
            <pc:sldMk cId="4142700754" sldId="273"/>
            <ac:picMk id="3" creationId="{F79FC294-92A3-4B0C-8E04-54743324398D}"/>
          </ac:picMkLst>
        </pc:picChg>
        <pc:picChg chg="add del mod">
          <ac:chgData name="Josiah Smith" userId="4af037b2e1e3ed2d" providerId="LiveId" clId="{4C1B342B-6B25-447B-B50A-7A074A043DA2}" dt="2021-09-29T19:23:16.217" v="68" actId="478"/>
          <ac:picMkLst>
            <pc:docMk/>
            <pc:sldMk cId="4142700754" sldId="273"/>
            <ac:picMk id="5" creationId="{BC3ED5B6-0FA2-45E8-A0B1-28C46FDCE2B2}"/>
          </ac:picMkLst>
        </pc:picChg>
        <pc:picChg chg="add mod">
          <ac:chgData name="Josiah Smith" userId="4af037b2e1e3ed2d" providerId="LiveId" clId="{4C1B342B-6B25-447B-B50A-7A074A043DA2}" dt="2021-09-29T19:23:45.325" v="73" actId="1076"/>
          <ac:picMkLst>
            <pc:docMk/>
            <pc:sldMk cId="4142700754" sldId="273"/>
            <ac:picMk id="8" creationId="{FBA4827B-0D07-4659-B8C2-D1E11FFAEAA5}"/>
          </ac:picMkLst>
        </pc:picChg>
        <pc:picChg chg="del">
          <ac:chgData name="Josiah Smith" userId="4af037b2e1e3ed2d" providerId="LiveId" clId="{4C1B342B-6B25-447B-B50A-7A074A043DA2}" dt="2021-09-29T19:21:58.373" v="9" actId="478"/>
          <ac:picMkLst>
            <pc:docMk/>
            <pc:sldMk cId="4142700754" sldId="273"/>
            <ac:picMk id="16" creationId="{813CCED3-6C29-42CE-9D59-1883262F7807}"/>
          </ac:picMkLst>
        </pc:picChg>
        <pc:picChg chg="del">
          <ac:chgData name="Josiah Smith" userId="4af037b2e1e3ed2d" providerId="LiveId" clId="{4C1B342B-6B25-447B-B50A-7A074A043DA2}" dt="2021-09-29T19:21:58.373" v="9" actId="478"/>
          <ac:picMkLst>
            <pc:docMk/>
            <pc:sldMk cId="4142700754" sldId="273"/>
            <ac:picMk id="18" creationId="{82BB94FE-F18D-4FDE-AB78-F43773F7C350}"/>
          </ac:picMkLst>
        </pc:picChg>
        <pc:picChg chg="del">
          <ac:chgData name="Josiah Smith" userId="4af037b2e1e3ed2d" providerId="LiveId" clId="{4C1B342B-6B25-447B-B50A-7A074A043DA2}" dt="2021-09-29T19:21:58.373" v="9" actId="478"/>
          <ac:picMkLst>
            <pc:docMk/>
            <pc:sldMk cId="4142700754" sldId="273"/>
            <ac:picMk id="34" creationId="{32C60B0C-E2D1-44BF-A946-85D098D5B79F}"/>
          </ac:picMkLst>
        </pc:picChg>
        <pc:picChg chg="del">
          <ac:chgData name="Josiah Smith" userId="4af037b2e1e3ed2d" providerId="LiveId" clId="{4C1B342B-6B25-447B-B50A-7A074A043DA2}" dt="2021-09-29T19:21:58.373" v="9" actId="478"/>
          <ac:picMkLst>
            <pc:docMk/>
            <pc:sldMk cId="4142700754" sldId="273"/>
            <ac:picMk id="36" creationId="{49959376-A224-4FEB-AB78-377D578D2CB1}"/>
          </ac:picMkLst>
        </pc:picChg>
        <pc:cxnChg chg="del">
          <ac:chgData name="Josiah Smith" userId="4af037b2e1e3ed2d" providerId="LiveId" clId="{4C1B342B-6B25-447B-B50A-7A074A043DA2}" dt="2021-09-29T19:21:58.373" v="9" actId="478"/>
          <ac:cxnSpMkLst>
            <pc:docMk/>
            <pc:sldMk cId="4142700754" sldId="273"/>
            <ac:cxnSpMk id="25" creationId="{039FD542-BC88-45B7-949C-F4A3F9853318}"/>
          </ac:cxnSpMkLst>
        </pc:cxnChg>
        <pc:cxnChg chg="del">
          <ac:chgData name="Josiah Smith" userId="4af037b2e1e3ed2d" providerId="LiveId" clId="{4C1B342B-6B25-447B-B50A-7A074A043DA2}" dt="2021-09-29T19:21:58.373" v="9" actId="478"/>
          <ac:cxnSpMkLst>
            <pc:docMk/>
            <pc:sldMk cId="4142700754" sldId="273"/>
            <ac:cxnSpMk id="26" creationId="{FC91FFF2-E1AB-4190-9256-DF6854378C73}"/>
          </ac:cxnSpMkLst>
        </pc:cxnChg>
        <pc:cxnChg chg="del">
          <ac:chgData name="Josiah Smith" userId="4af037b2e1e3ed2d" providerId="LiveId" clId="{4C1B342B-6B25-447B-B50A-7A074A043DA2}" dt="2021-09-29T19:21:58.373" v="9" actId="478"/>
          <ac:cxnSpMkLst>
            <pc:docMk/>
            <pc:sldMk cId="4142700754" sldId="273"/>
            <ac:cxnSpMk id="37" creationId="{A2BB8263-5155-4E4E-BFB3-9B91963DBCEA}"/>
          </ac:cxnSpMkLst>
        </pc:cxnChg>
        <pc:cxnChg chg="del">
          <ac:chgData name="Josiah Smith" userId="4af037b2e1e3ed2d" providerId="LiveId" clId="{4C1B342B-6B25-447B-B50A-7A074A043DA2}" dt="2021-09-29T19:21:58.373" v="9" actId="478"/>
          <ac:cxnSpMkLst>
            <pc:docMk/>
            <pc:sldMk cId="4142700754" sldId="273"/>
            <ac:cxnSpMk id="40" creationId="{4AC44DA4-6F63-4232-945B-C6FE7272B354}"/>
          </ac:cxnSpMkLst>
        </pc:cxnChg>
      </pc:sldChg>
      <pc:sldChg chg="addSp delSp modSp mod">
        <pc:chgData name="Josiah Smith" userId="4af037b2e1e3ed2d" providerId="LiveId" clId="{4C1B342B-6B25-447B-B50A-7A074A043DA2}" dt="2021-09-29T20:56:14.628" v="421" actId="1076"/>
        <pc:sldMkLst>
          <pc:docMk/>
          <pc:sldMk cId="662398113" sldId="816"/>
        </pc:sldMkLst>
        <pc:spChg chg="mod">
          <ac:chgData name="Josiah Smith" userId="4af037b2e1e3ed2d" providerId="LiveId" clId="{4C1B342B-6B25-447B-B50A-7A074A043DA2}" dt="2021-09-29T19:29:15.952" v="135" actId="20577"/>
          <ac:spMkLst>
            <pc:docMk/>
            <pc:sldMk cId="662398113" sldId="816"/>
            <ac:spMk id="6" creationId="{846959FE-94EF-476F-8FCF-1252FFE7C3F8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11" creationId="{D974A4DE-C116-49BB-A63E-2883C76F9812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13" creationId="{8026BD1B-4971-460A-8D97-DF6B00E2E8DF}"/>
          </ac:spMkLst>
        </pc:spChg>
        <pc:spChg chg="add mod">
          <ac:chgData name="Josiah Smith" userId="4af037b2e1e3ed2d" providerId="LiveId" clId="{4C1B342B-6B25-447B-B50A-7A074A043DA2}" dt="2021-09-29T20:53:38.358" v="236" actId="1076"/>
          <ac:spMkLst>
            <pc:docMk/>
            <pc:sldMk cId="662398113" sldId="816"/>
            <ac:spMk id="18" creationId="{E5BE5CCB-CC74-4C77-A916-B7762F082827}"/>
          </ac:spMkLst>
        </pc:spChg>
        <pc:spChg chg="del">
          <ac:chgData name="Josiah Smith" userId="4af037b2e1e3ed2d" providerId="LiveId" clId="{4C1B342B-6B25-447B-B50A-7A074A043DA2}" dt="2021-09-29T19:29:22.379" v="136" actId="478"/>
          <ac:spMkLst>
            <pc:docMk/>
            <pc:sldMk cId="662398113" sldId="816"/>
            <ac:spMk id="19" creationId="{DCD4EFCE-503F-41EF-9975-8C50121DC185}"/>
          </ac:spMkLst>
        </pc:spChg>
        <pc:spChg chg="del">
          <ac:chgData name="Josiah Smith" userId="4af037b2e1e3ed2d" providerId="LiveId" clId="{4C1B342B-6B25-447B-B50A-7A074A043DA2}" dt="2021-09-29T19:29:22.379" v="136" actId="478"/>
          <ac:spMkLst>
            <pc:docMk/>
            <pc:sldMk cId="662398113" sldId="816"/>
            <ac:spMk id="20" creationId="{ACD889BE-5ECA-42CA-802C-D3AF1B2A16D5}"/>
          </ac:spMkLst>
        </pc:spChg>
        <pc:spChg chg="del">
          <ac:chgData name="Josiah Smith" userId="4af037b2e1e3ed2d" providerId="LiveId" clId="{4C1B342B-6B25-447B-B50A-7A074A043DA2}" dt="2021-09-29T19:29:22.379" v="136" actId="478"/>
          <ac:spMkLst>
            <pc:docMk/>
            <pc:sldMk cId="662398113" sldId="816"/>
            <ac:spMk id="21" creationId="{490E5F36-C74F-464A-AC02-09CA5F9A50C9}"/>
          </ac:spMkLst>
        </pc:spChg>
        <pc:spChg chg="del">
          <ac:chgData name="Josiah Smith" userId="4af037b2e1e3ed2d" providerId="LiveId" clId="{4C1B342B-6B25-447B-B50A-7A074A043DA2}" dt="2021-09-29T19:29:22.379" v="136" actId="478"/>
          <ac:spMkLst>
            <pc:docMk/>
            <pc:sldMk cId="662398113" sldId="816"/>
            <ac:spMk id="22" creationId="{8BD7B641-83E3-4D71-BEC4-93B9121FCC8D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23" creationId="{6C913E96-E1B9-44F7-A9B4-5B4CB2580EC2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24" creationId="{69277BD8-F478-491B-9D20-81B3DB722640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25" creationId="{A0E54F33-7CE9-455D-9DE6-4BB96FA04877}"/>
          </ac:spMkLst>
        </pc:spChg>
        <pc:spChg chg="add mod">
          <ac:chgData name="Josiah Smith" userId="4af037b2e1e3ed2d" providerId="LiveId" clId="{4C1B342B-6B25-447B-B50A-7A074A043DA2}" dt="2021-09-29T19:31:24.827" v="166" actId="571"/>
          <ac:spMkLst>
            <pc:docMk/>
            <pc:sldMk cId="662398113" sldId="816"/>
            <ac:spMk id="26" creationId="{F8EE847D-55AF-4CDE-A908-799CE3872F3E}"/>
          </ac:spMkLst>
        </pc:spChg>
        <pc:spChg chg="add mod">
          <ac:chgData name="Josiah Smith" userId="4af037b2e1e3ed2d" providerId="LiveId" clId="{4C1B342B-6B25-447B-B50A-7A074A043DA2}" dt="2021-09-29T19:31:24.827" v="166" actId="571"/>
          <ac:spMkLst>
            <pc:docMk/>
            <pc:sldMk cId="662398113" sldId="816"/>
            <ac:spMk id="27" creationId="{4114211C-2301-4EFD-AEF5-AF80E49ACAB1}"/>
          </ac:spMkLst>
        </pc:spChg>
        <pc:spChg chg="del">
          <ac:chgData name="Josiah Smith" userId="4af037b2e1e3ed2d" providerId="LiveId" clId="{4C1B342B-6B25-447B-B50A-7A074A043DA2}" dt="2021-09-29T19:29:22.379" v="136" actId="478"/>
          <ac:spMkLst>
            <pc:docMk/>
            <pc:sldMk cId="662398113" sldId="816"/>
            <ac:spMk id="28" creationId="{4A805C5A-2D47-4D3D-B87B-85A7E81C9DE6}"/>
          </ac:spMkLst>
        </pc:spChg>
        <pc:spChg chg="add mod">
          <ac:chgData name="Josiah Smith" userId="4af037b2e1e3ed2d" providerId="LiveId" clId="{4C1B342B-6B25-447B-B50A-7A074A043DA2}" dt="2021-09-29T19:31:54.317" v="176" actId="571"/>
          <ac:spMkLst>
            <pc:docMk/>
            <pc:sldMk cId="662398113" sldId="816"/>
            <ac:spMk id="29" creationId="{39172B5C-65C6-4A63-BA7B-8576E4C28BEC}"/>
          </ac:spMkLst>
        </pc:spChg>
        <pc:spChg chg="add mod">
          <ac:chgData name="Josiah Smith" userId="4af037b2e1e3ed2d" providerId="LiveId" clId="{4C1B342B-6B25-447B-B50A-7A074A043DA2}" dt="2021-09-29T19:31:54.317" v="176" actId="571"/>
          <ac:spMkLst>
            <pc:docMk/>
            <pc:sldMk cId="662398113" sldId="816"/>
            <ac:spMk id="30" creationId="{C48FA09E-5C74-4B33-92AF-7DD919AEB78F}"/>
          </ac:spMkLst>
        </pc:spChg>
        <pc:spChg chg="add mod">
          <ac:chgData name="Josiah Smith" userId="4af037b2e1e3ed2d" providerId="LiveId" clId="{4C1B342B-6B25-447B-B50A-7A074A043DA2}" dt="2021-09-29T19:31:54.317" v="176" actId="571"/>
          <ac:spMkLst>
            <pc:docMk/>
            <pc:sldMk cId="662398113" sldId="816"/>
            <ac:spMk id="31" creationId="{89742022-1A93-425E-B7B1-20FEB59F76A3}"/>
          </ac:spMkLst>
        </pc:spChg>
        <pc:spChg chg="add mod">
          <ac:chgData name="Josiah Smith" userId="4af037b2e1e3ed2d" providerId="LiveId" clId="{4C1B342B-6B25-447B-B50A-7A074A043DA2}" dt="2021-09-29T19:31:54.317" v="176" actId="571"/>
          <ac:spMkLst>
            <pc:docMk/>
            <pc:sldMk cId="662398113" sldId="816"/>
            <ac:spMk id="32" creationId="{EEB76DF1-E7B6-4E46-A633-AB1D4480B984}"/>
          </ac:spMkLst>
        </pc:spChg>
        <pc:spChg chg="add mod">
          <ac:chgData name="Josiah Smith" userId="4af037b2e1e3ed2d" providerId="LiveId" clId="{4C1B342B-6B25-447B-B50A-7A074A043DA2}" dt="2021-09-29T19:31:53.933" v="175" actId="571"/>
          <ac:spMkLst>
            <pc:docMk/>
            <pc:sldMk cId="662398113" sldId="816"/>
            <ac:spMk id="33" creationId="{EC8907AF-6D65-44EC-ABB2-CFC860A09FEE}"/>
          </ac:spMkLst>
        </pc:spChg>
        <pc:spChg chg="add mod">
          <ac:chgData name="Josiah Smith" userId="4af037b2e1e3ed2d" providerId="LiveId" clId="{4C1B342B-6B25-447B-B50A-7A074A043DA2}" dt="2021-09-29T19:31:53.933" v="175" actId="571"/>
          <ac:spMkLst>
            <pc:docMk/>
            <pc:sldMk cId="662398113" sldId="816"/>
            <ac:spMk id="34" creationId="{89635C5D-342F-4484-A8E9-9D91BB2F79A1}"/>
          </ac:spMkLst>
        </pc:spChg>
        <pc:spChg chg="add mod">
          <ac:chgData name="Josiah Smith" userId="4af037b2e1e3ed2d" providerId="LiveId" clId="{4C1B342B-6B25-447B-B50A-7A074A043DA2}" dt="2021-09-29T19:31:53.933" v="175" actId="571"/>
          <ac:spMkLst>
            <pc:docMk/>
            <pc:sldMk cId="662398113" sldId="816"/>
            <ac:spMk id="35" creationId="{4F60981D-F945-49DB-B3E7-3AB80D16E8A3}"/>
          </ac:spMkLst>
        </pc:spChg>
        <pc:spChg chg="add mod">
          <ac:chgData name="Josiah Smith" userId="4af037b2e1e3ed2d" providerId="LiveId" clId="{4C1B342B-6B25-447B-B50A-7A074A043DA2}" dt="2021-09-29T19:31:53.933" v="175" actId="571"/>
          <ac:spMkLst>
            <pc:docMk/>
            <pc:sldMk cId="662398113" sldId="816"/>
            <ac:spMk id="36" creationId="{44E8DE50-77E1-45E2-A099-D6D82A486219}"/>
          </ac:spMkLst>
        </pc:spChg>
        <pc:spChg chg="add mod">
          <ac:chgData name="Josiah Smith" userId="4af037b2e1e3ed2d" providerId="LiveId" clId="{4C1B342B-6B25-447B-B50A-7A074A043DA2}" dt="2021-09-29T19:31:53.291" v="172" actId="571"/>
          <ac:spMkLst>
            <pc:docMk/>
            <pc:sldMk cId="662398113" sldId="816"/>
            <ac:spMk id="37" creationId="{47E1377F-62C0-4406-9BC2-748E7C68300B}"/>
          </ac:spMkLst>
        </pc:spChg>
        <pc:spChg chg="add mod">
          <ac:chgData name="Josiah Smith" userId="4af037b2e1e3ed2d" providerId="LiveId" clId="{4C1B342B-6B25-447B-B50A-7A074A043DA2}" dt="2021-09-29T19:31:53.291" v="172" actId="571"/>
          <ac:spMkLst>
            <pc:docMk/>
            <pc:sldMk cId="662398113" sldId="816"/>
            <ac:spMk id="38" creationId="{7858D8AD-B52F-4798-A4EA-48D8B99D0D05}"/>
          </ac:spMkLst>
        </pc:spChg>
        <pc:spChg chg="add mod">
          <ac:chgData name="Josiah Smith" userId="4af037b2e1e3ed2d" providerId="LiveId" clId="{4C1B342B-6B25-447B-B50A-7A074A043DA2}" dt="2021-09-29T19:31:53.291" v="172" actId="571"/>
          <ac:spMkLst>
            <pc:docMk/>
            <pc:sldMk cId="662398113" sldId="816"/>
            <ac:spMk id="39" creationId="{204E6C1B-3CB3-41CB-99F6-D874BB35E066}"/>
          </ac:spMkLst>
        </pc:spChg>
        <pc:spChg chg="add mod">
          <ac:chgData name="Josiah Smith" userId="4af037b2e1e3ed2d" providerId="LiveId" clId="{4C1B342B-6B25-447B-B50A-7A074A043DA2}" dt="2021-09-29T19:31:53.291" v="172" actId="571"/>
          <ac:spMkLst>
            <pc:docMk/>
            <pc:sldMk cId="662398113" sldId="816"/>
            <ac:spMk id="40" creationId="{882E161D-0167-4F1F-8DAD-E8CABD7782D3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41" creationId="{C844A352-F249-46CA-9A11-3204FBAE96E3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42" creationId="{A2F8B2B3-E66C-4FA2-A8F2-92CE1093D96C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43" creationId="{CC8AF1FE-CEA1-4A1C-844C-93C322DA6355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44" creationId="{89BA721F-BACD-4723-9CB4-BFB0B12BEDC8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45" creationId="{475CFA3A-1148-4ECC-BD36-B465D054CD7F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46" creationId="{43D65098-F35D-4BCB-91B9-BEC15F2E67F4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47" creationId="{31680A6F-DD52-471F-B7DF-363FB17B3C17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48" creationId="{7D0F2BBE-E114-4B58-9BF4-303632768E9D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49" creationId="{EE2FE078-B849-402D-B5FF-54829763DECD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50" creationId="{1B5497CE-902F-4E88-9BA7-AFFF9550C6DC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51" creationId="{58E03104-6C48-425B-8614-12218119BAE6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52" creationId="{03F1735B-8BE1-4355-BFD8-03A54DC1B796}"/>
          </ac:spMkLst>
        </pc:spChg>
        <pc:spChg chg="add mod">
          <ac:chgData name="Josiah Smith" userId="4af037b2e1e3ed2d" providerId="LiveId" clId="{4C1B342B-6B25-447B-B50A-7A074A043DA2}" dt="2021-09-29T19:35:01.874" v="189" actId="164"/>
          <ac:spMkLst>
            <pc:docMk/>
            <pc:sldMk cId="662398113" sldId="816"/>
            <ac:spMk id="53" creationId="{39661178-20B2-4FD3-B10C-B552CEBB2286}"/>
          </ac:spMkLst>
        </pc:spChg>
        <pc:spChg chg="add mod">
          <ac:chgData name="Josiah Smith" userId="4af037b2e1e3ed2d" providerId="LiveId" clId="{4C1B342B-6B25-447B-B50A-7A074A043DA2}" dt="2021-09-29T20:56:14.628" v="421" actId="1076"/>
          <ac:spMkLst>
            <pc:docMk/>
            <pc:sldMk cId="662398113" sldId="816"/>
            <ac:spMk id="80" creationId="{E52931C9-7C50-4866-9B64-D2F8294D5AA1}"/>
          </ac:spMkLst>
        </pc:spChg>
        <pc:grpChg chg="add mod">
          <ac:chgData name="Josiah Smith" userId="4af037b2e1e3ed2d" providerId="LiveId" clId="{4C1B342B-6B25-447B-B50A-7A074A043DA2}" dt="2021-09-29T20:53:38.358" v="236" actId="1076"/>
          <ac:grpSpMkLst>
            <pc:docMk/>
            <pc:sldMk cId="662398113" sldId="816"/>
            <ac:grpSpMk id="17" creationId="{8D33A2E7-9661-4453-8B5B-1DCDC975572B}"/>
          </ac:grpSpMkLst>
        </pc:grpChg>
        <pc:graphicFrameChg chg="add mod modGraphic">
          <ac:chgData name="Josiah Smith" userId="4af037b2e1e3ed2d" providerId="LiveId" clId="{4C1B342B-6B25-447B-B50A-7A074A043DA2}" dt="2021-09-29T20:53:38.358" v="236" actId="1076"/>
          <ac:graphicFrameMkLst>
            <pc:docMk/>
            <pc:sldMk cId="662398113" sldId="816"/>
            <ac:graphicFrameMk id="16" creationId="{7CD70943-DD65-453B-84A8-2964A662140C}"/>
          </ac:graphicFrameMkLst>
        </pc:graphicFrameChg>
        <pc:picChg chg="del">
          <ac:chgData name="Josiah Smith" userId="4af037b2e1e3ed2d" providerId="LiveId" clId="{4C1B342B-6B25-447B-B50A-7A074A043DA2}" dt="2021-09-29T19:29:22.379" v="136" actId="478"/>
          <ac:picMkLst>
            <pc:docMk/>
            <pc:sldMk cId="662398113" sldId="816"/>
            <ac:picMk id="3" creationId="{62F631B3-DC70-4C9F-908A-D469DB349796}"/>
          </ac:picMkLst>
        </pc:picChg>
        <pc:picChg chg="del">
          <ac:chgData name="Josiah Smith" userId="4af037b2e1e3ed2d" providerId="LiveId" clId="{4C1B342B-6B25-447B-B50A-7A074A043DA2}" dt="2021-09-29T19:29:22.379" v="136" actId="478"/>
          <ac:picMkLst>
            <pc:docMk/>
            <pc:sldMk cId="662398113" sldId="816"/>
            <ac:picMk id="5" creationId="{9FAF7AD0-2E87-4913-9F9E-97244CDBE089}"/>
          </ac:picMkLst>
        </pc:picChg>
        <pc:picChg chg="del">
          <ac:chgData name="Josiah Smith" userId="4af037b2e1e3ed2d" providerId="LiveId" clId="{4C1B342B-6B25-447B-B50A-7A074A043DA2}" dt="2021-09-29T19:29:22.379" v="136" actId="478"/>
          <ac:picMkLst>
            <pc:docMk/>
            <pc:sldMk cId="662398113" sldId="816"/>
            <ac:picMk id="8" creationId="{608A341B-30F7-4C1F-85AD-7A7B43D87CA7}"/>
          </ac:picMkLst>
        </pc:picChg>
        <pc:picChg chg="del">
          <ac:chgData name="Josiah Smith" userId="4af037b2e1e3ed2d" providerId="LiveId" clId="{4C1B342B-6B25-447B-B50A-7A074A043DA2}" dt="2021-09-29T19:29:22.379" v="136" actId="478"/>
          <ac:picMkLst>
            <pc:docMk/>
            <pc:sldMk cId="662398113" sldId="816"/>
            <ac:picMk id="10" creationId="{42348D83-9FD3-4753-BD5A-42DD29F28B40}"/>
          </ac:picMkLst>
        </pc:picChg>
        <pc:picChg chg="del">
          <ac:chgData name="Josiah Smith" userId="4af037b2e1e3ed2d" providerId="LiveId" clId="{4C1B342B-6B25-447B-B50A-7A074A043DA2}" dt="2021-09-29T19:29:22.379" v="136" actId="478"/>
          <ac:picMkLst>
            <pc:docMk/>
            <pc:sldMk cId="662398113" sldId="816"/>
            <ac:picMk id="14" creationId="{5B210049-47DA-413D-AFB4-CC9EB2F5EEB8}"/>
          </ac:picMkLst>
        </pc:picChg>
        <pc:picChg chg="add del mod">
          <ac:chgData name="Josiah Smith" userId="4af037b2e1e3ed2d" providerId="LiveId" clId="{4C1B342B-6B25-447B-B50A-7A074A043DA2}" dt="2021-09-29T20:54:34.072" v="240" actId="478"/>
          <ac:picMkLst>
            <pc:docMk/>
            <pc:sldMk cId="662398113" sldId="816"/>
            <ac:picMk id="1026" creationId="{FE888EF6-E7B0-4A0B-897B-934024E25B7F}"/>
          </ac:picMkLst>
        </pc:picChg>
        <pc:picChg chg="add mod">
          <ac:chgData name="Josiah Smith" userId="4af037b2e1e3ed2d" providerId="LiveId" clId="{4C1B342B-6B25-447B-B50A-7A074A043DA2}" dt="2021-09-29T20:55:07.043" v="246" actId="1076"/>
          <ac:picMkLst>
            <pc:docMk/>
            <pc:sldMk cId="662398113" sldId="816"/>
            <ac:picMk id="1028" creationId="{FB6BC9E4-E686-462E-A029-B2F6BF429AD7}"/>
          </ac:picMkLst>
        </pc:picChg>
        <pc:cxnChg chg="add mod">
          <ac:chgData name="Josiah Smith" userId="4af037b2e1e3ed2d" providerId="LiveId" clId="{4C1B342B-6B25-447B-B50A-7A074A043DA2}" dt="2021-09-29T19:35:01.874" v="189" actId="164"/>
          <ac:cxnSpMkLst>
            <pc:docMk/>
            <pc:sldMk cId="662398113" sldId="816"/>
            <ac:cxnSpMk id="4" creationId="{D7C8B20F-1700-4F7A-9DC3-FB20DC35A90F}"/>
          </ac:cxnSpMkLst>
        </pc:cxnChg>
        <pc:cxnChg chg="add mod">
          <ac:chgData name="Josiah Smith" userId="4af037b2e1e3ed2d" providerId="LiveId" clId="{4C1B342B-6B25-447B-B50A-7A074A043DA2}" dt="2021-09-29T19:35:01.874" v="189" actId="164"/>
          <ac:cxnSpMkLst>
            <pc:docMk/>
            <pc:sldMk cId="662398113" sldId="816"/>
            <ac:cxnSpMk id="15" creationId="{7DD0329F-F12F-4294-AD51-672C71BFA137}"/>
          </ac:cxnSpMkLst>
        </pc:cxnChg>
        <pc:cxnChg chg="add mod">
          <ac:chgData name="Josiah Smith" userId="4af037b2e1e3ed2d" providerId="LiveId" clId="{4C1B342B-6B25-447B-B50A-7A074A043DA2}" dt="2021-09-29T20:53:38.358" v="236" actId="1076"/>
          <ac:cxnSpMkLst>
            <pc:docMk/>
            <pc:sldMk cId="662398113" sldId="816"/>
            <ac:cxnSpMk id="54" creationId="{65F40B8B-2852-434F-B561-7F812F1F9DA2}"/>
          </ac:cxnSpMkLst>
        </pc:cxnChg>
        <pc:cxnChg chg="add mod">
          <ac:chgData name="Josiah Smith" userId="4af037b2e1e3ed2d" providerId="LiveId" clId="{4C1B342B-6B25-447B-B50A-7A074A043DA2}" dt="2021-09-29T20:53:38.358" v="236" actId="1076"/>
          <ac:cxnSpMkLst>
            <pc:docMk/>
            <pc:sldMk cId="662398113" sldId="816"/>
            <ac:cxnSpMk id="59" creationId="{9D850247-4FD7-426A-B8D2-083F972F08BE}"/>
          </ac:cxnSpMkLst>
        </pc:cxnChg>
        <pc:cxnChg chg="add mod">
          <ac:chgData name="Josiah Smith" userId="4af037b2e1e3ed2d" providerId="LiveId" clId="{4C1B342B-6B25-447B-B50A-7A074A043DA2}" dt="2021-09-29T20:53:38.358" v="236" actId="1076"/>
          <ac:cxnSpMkLst>
            <pc:docMk/>
            <pc:sldMk cId="662398113" sldId="816"/>
            <ac:cxnSpMk id="63" creationId="{84E6F853-6D61-41D9-A7F4-F4C37A16CAE2}"/>
          </ac:cxnSpMkLst>
        </pc:cxnChg>
        <pc:cxnChg chg="add mod">
          <ac:chgData name="Josiah Smith" userId="4af037b2e1e3ed2d" providerId="LiveId" clId="{4C1B342B-6B25-447B-B50A-7A074A043DA2}" dt="2021-09-29T20:53:38.358" v="236" actId="1076"/>
          <ac:cxnSpMkLst>
            <pc:docMk/>
            <pc:sldMk cId="662398113" sldId="816"/>
            <ac:cxnSpMk id="64" creationId="{83C694BD-110F-46A4-99A3-8E6AFF001602}"/>
          </ac:cxnSpMkLst>
        </pc:cxnChg>
        <pc:cxnChg chg="add mod">
          <ac:chgData name="Josiah Smith" userId="4af037b2e1e3ed2d" providerId="LiveId" clId="{4C1B342B-6B25-447B-B50A-7A074A043DA2}" dt="2021-09-29T20:53:38.358" v="236" actId="1076"/>
          <ac:cxnSpMkLst>
            <pc:docMk/>
            <pc:sldMk cId="662398113" sldId="816"/>
            <ac:cxnSpMk id="65" creationId="{971C9837-3376-432B-8433-1F48D3FA297B}"/>
          </ac:cxnSpMkLst>
        </pc:cxnChg>
        <pc:cxnChg chg="add del mod">
          <ac:chgData name="Josiah Smith" userId="4af037b2e1e3ed2d" providerId="LiveId" clId="{4C1B342B-6B25-447B-B50A-7A074A043DA2}" dt="2021-09-29T19:38:04.185" v="223" actId="478"/>
          <ac:cxnSpMkLst>
            <pc:docMk/>
            <pc:sldMk cId="662398113" sldId="816"/>
            <ac:cxnSpMk id="67" creationId="{8244559C-6165-444A-8E6F-7B2E2214071F}"/>
          </ac:cxnSpMkLst>
        </pc:cxnChg>
        <pc:cxnChg chg="add del mod">
          <ac:chgData name="Josiah Smith" userId="4af037b2e1e3ed2d" providerId="LiveId" clId="{4C1B342B-6B25-447B-B50A-7A074A043DA2}" dt="2021-09-29T19:38:04.895" v="224" actId="478"/>
          <ac:cxnSpMkLst>
            <pc:docMk/>
            <pc:sldMk cId="662398113" sldId="816"/>
            <ac:cxnSpMk id="68" creationId="{B29E36E1-BA89-4777-AAC3-0E44A0587B0C}"/>
          </ac:cxnSpMkLst>
        </pc:cxnChg>
        <pc:cxnChg chg="add mod">
          <ac:chgData name="Josiah Smith" userId="4af037b2e1e3ed2d" providerId="LiveId" clId="{4C1B342B-6B25-447B-B50A-7A074A043DA2}" dt="2021-09-29T20:53:38.358" v="236" actId="1076"/>
          <ac:cxnSpMkLst>
            <pc:docMk/>
            <pc:sldMk cId="662398113" sldId="816"/>
            <ac:cxnSpMk id="69" creationId="{E6677BAF-9A50-4143-89F9-A8B783C004B7}"/>
          </ac:cxnSpMkLst>
        </pc:cxnChg>
        <pc:cxnChg chg="add mod">
          <ac:chgData name="Josiah Smith" userId="4af037b2e1e3ed2d" providerId="LiveId" clId="{4C1B342B-6B25-447B-B50A-7A074A043DA2}" dt="2021-09-29T20:53:38.358" v="236" actId="1076"/>
          <ac:cxnSpMkLst>
            <pc:docMk/>
            <pc:sldMk cId="662398113" sldId="816"/>
            <ac:cxnSpMk id="74" creationId="{BF4D8D08-222B-4668-82D4-CD1B7A767F8C}"/>
          </ac:cxnSpMkLst>
        </pc:cxnChg>
      </pc:sldChg>
    </pc:docChg>
  </pc:docChgLst>
  <pc:docChgLst>
    <pc:chgData name="Josiah Smith" userId="4af037b2e1e3ed2d" providerId="LiveId" clId="{E25FE8B7-FB13-4478-9881-2A2D61280625}"/>
    <pc:docChg chg="modSld">
      <pc:chgData name="Josiah Smith" userId="4af037b2e1e3ed2d" providerId="LiveId" clId="{E25FE8B7-FB13-4478-9881-2A2D61280625}" dt="2021-05-12T21:25:46.057" v="10" actId="20577"/>
      <pc:docMkLst>
        <pc:docMk/>
      </pc:docMkLst>
      <pc:sldChg chg="modSp mod modNotesTx">
        <pc:chgData name="Josiah Smith" userId="4af037b2e1e3ed2d" providerId="LiveId" clId="{E25FE8B7-FB13-4478-9881-2A2D61280625}" dt="2021-05-12T21:25:46.057" v="10" actId="20577"/>
        <pc:sldMkLst>
          <pc:docMk/>
          <pc:sldMk cId="515462781" sldId="812"/>
        </pc:sldMkLst>
        <pc:picChg chg="mod">
          <ac:chgData name="Josiah Smith" userId="4af037b2e1e3ed2d" providerId="LiveId" clId="{E25FE8B7-FB13-4478-9881-2A2D61280625}" dt="2021-05-12T21:25:23.339" v="6" actId="1076"/>
          <ac:picMkLst>
            <pc:docMk/>
            <pc:sldMk cId="515462781" sldId="812"/>
            <ac:picMk id="9" creationId="{455DE47A-796C-4505-9D6D-0ADB35E9CA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DA534-6E53-48E3-B16C-51607E3058D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FC0E-1172-485B-9364-FB619B732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0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6EF3-20EC-4B40-8C52-B02E51BBC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E6A56-A711-4EFB-9008-12A190DB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C6E8E-1935-4F55-80D3-8677033F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1" name="Picture 2" descr="Image result for txace logo">
            <a:extLst>
              <a:ext uri="{FF2B5EF4-FFF2-40B4-BE49-F238E27FC236}">
                <a16:creationId xmlns:a16="http://schemas.microsoft.com/office/drawing/2014/main" id="{F670D7AB-27B3-48B7-851E-EB59DFF1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DB75AD7-846F-46EC-85E8-01AA6890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exas Instrum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1" y="114483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4">
            <a:extLst>
              <a:ext uri="{FF2B5EF4-FFF2-40B4-BE49-F238E27FC236}">
                <a16:creationId xmlns:a16="http://schemas.microsoft.com/office/drawing/2014/main" id="{5E10CE43-D217-4301-BE1E-29355B134C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5735637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0958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3B0BF-0281-4161-86DB-2D0C88E43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50025"/>
            <a:ext cx="10515600" cy="4726938"/>
          </a:xfrm>
        </p:spPr>
        <p:txBody>
          <a:bodyPr vert="eaVert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D8349-6711-4678-8928-EA1495F4AFE8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935D1-CEA8-4C45-8298-4380C8A6B44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E8942FB2-C42B-433A-814C-78919B3EB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6F1D2-A57C-4AA4-BFD9-8FB9855E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4" name="Picture 2" descr="Image result for txace logo">
            <a:extLst>
              <a:ext uri="{FF2B5EF4-FFF2-40B4-BE49-F238E27FC236}">
                <a16:creationId xmlns:a16="http://schemas.microsoft.com/office/drawing/2014/main" id="{4094FB86-CBD3-4857-B21C-94D12773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5B5118-639C-42E0-9C23-4DCB5EFD350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sp>
        <p:nvSpPr>
          <p:cNvPr id="16" name="Line 4">
            <a:extLst>
              <a:ext uri="{FF2B5EF4-FFF2-40B4-BE49-F238E27FC236}">
                <a16:creationId xmlns:a16="http://schemas.microsoft.com/office/drawing/2014/main" id="{B51D1A35-78EA-43E6-862E-AEC06BA4E8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293E557-7D8D-44E6-8336-B54E5B4A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171A75-67C2-4436-BB7A-70CCBD92F44C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319408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AA156-600E-47CB-836B-9B6B1E1A2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1FC7E-89B7-4135-AB88-ECE04D4D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63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B9216F02-A344-4E41-ABFD-362E34D86E4D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6122-A4B1-405D-9517-6430D102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BB46-450F-4966-A32E-3E725145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10515600" cy="473410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0BAF-60FE-4388-A0E9-A6B275AE6919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8396DAE8-625F-482E-9121-4AA3A0AFE7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D62E13-8474-45A5-8EA8-564E4FF82775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C4C260-DBB5-4408-A5D2-713CD463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20" name="Picture 2" descr="Image result for txace logo">
            <a:extLst>
              <a:ext uri="{FF2B5EF4-FFF2-40B4-BE49-F238E27FC236}">
                <a16:creationId xmlns:a16="http://schemas.microsoft.com/office/drawing/2014/main" id="{AC1E6C25-E820-4C52-8A9B-62B39DAA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70879C8-FD1A-48AA-9613-1B98F4BBC337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21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764F227E-885D-48DE-BAF5-46787A631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8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1D04-A2AB-424F-B7ED-9C245BE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0C6F-1901-4367-8744-4FCF5070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76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BA94-F55A-48E1-9E53-92D36B9D8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5D3B5-9A2E-491C-98BA-03DA3815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0025"/>
            <a:ext cx="5181600" cy="47269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7F909E-2673-4BFC-976A-78A5AB015726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CEA8D-FD52-444B-9803-8FFB0EA35C6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5CEA8-E8F1-4D9D-A23D-71CDEAE2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5" name="Picture 2" descr="Image result for txace logo">
            <a:extLst>
              <a:ext uri="{FF2B5EF4-FFF2-40B4-BE49-F238E27FC236}">
                <a16:creationId xmlns:a16="http://schemas.microsoft.com/office/drawing/2014/main" id="{C617A837-1BDC-42B2-B477-FD75423B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909B1B4-9FBB-40D9-8FD8-103FC9AEB11B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7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3429786-728A-44A8-8C50-79C5316C0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E927C54E-9594-43B9-ACFF-1A3592A828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3226E4-DF82-4F58-B687-6F3D441A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1BC6B-3F65-4F32-8477-2E951CEFE589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58688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3EDA-E21E-4418-82BD-ED66C5D8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4C930-09FB-488D-A3A2-112E15B8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914631"/>
            <a:ext cx="5157787" cy="4275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6EF8-14CB-4361-99A7-D90268F31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DA151-6D0E-4281-83AC-405FC26D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1914631"/>
            <a:ext cx="5183188" cy="4275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0D8A0-9CD6-45CF-B0E2-1FBE9F39EA69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34156-A1A3-428F-A636-021FF48A172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0F7B73-4F2A-4096-96F1-9B8A35C4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7" name="Picture 2" descr="Image result for txace logo">
            <a:extLst>
              <a:ext uri="{FF2B5EF4-FFF2-40B4-BE49-F238E27FC236}">
                <a16:creationId xmlns:a16="http://schemas.microsoft.com/office/drawing/2014/main" id="{8E7CCF3D-39B7-4217-9834-1AD3A710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9E46FB2-ECD0-4E5F-BEBC-9CA109460D25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9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FC17B6FF-6501-463A-8C4C-2738D1F4C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4">
            <a:extLst>
              <a:ext uri="{FF2B5EF4-FFF2-40B4-BE49-F238E27FC236}">
                <a16:creationId xmlns:a16="http://schemas.microsoft.com/office/drawing/2014/main" id="{DA82CB24-50D5-48F8-A2A0-F7DAD25D47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890E2C0-76BE-4160-8078-8D1FCE99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AC6E09-0440-4B73-A4A4-3C570BA55A6B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55358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C409E69-3B55-4B66-88E3-3F4C737A1C9C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099AC-FA1F-4674-A973-EE763792A9A3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A7EDE-7B89-4313-97C4-A8331405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3" name="Picture 2" descr="Image result for txace logo">
            <a:extLst>
              <a:ext uri="{FF2B5EF4-FFF2-40B4-BE49-F238E27FC236}">
                <a16:creationId xmlns:a16="http://schemas.microsoft.com/office/drawing/2014/main" id="{3202B9CA-2CF6-4414-BCBF-D16D7EF6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1882F-A3E3-4AFD-8538-3F8D3F5B972F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5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6537299E-5A2C-4164-82E8-E05A25DA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ne 4">
            <a:extLst>
              <a:ext uri="{FF2B5EF4-FFF2-40B4-BE49-F238E27FC236}">
                <a16:creationId xmlns:a16="http://schemas.microsoft.com/office/drawing/2014/main" id="{CA79651E-BE90-4485-8E1B-0665CA8629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9A13B62-38CE-4A5A-A90C-5AC7E99A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E6923A-CDF1-473B-95EA-E9987165811B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8519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49F505-5B33-4080-9F12-0BD8E3E64065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3B68F-CDA3-467A-89A4-C8E1EAB3567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2124A-0A79-4B21-B116-E2C901E9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2" name="Picture 2" descr="Image result for txace logo">
            <a:extLst>
              <a:ext uri="{FF2B5EF4-FFF2-40B4-BE49-F238E27FC236}">
                <a16:creationId xmlns:a16="http://schemas.microsoft.com/office/drawing/2014/main" id="{46223BCD-1053-4E04-B4AB-EBEFDD87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614419-455F-469F-B83D-13A9E450991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4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BFACAB19-EC38-4ED2-ACF0-F61CC5A7E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e 4">
            <a:extLst>
              <a:ext uri="{FF2B5EF4-FFF2-40B4-BE49-F238E27FC236}">
                <a16:creationId xmlns:a16="http://schemas.microsoft.com/office/drawing/2014/main" id="{601937F0-62F7-4960-A6A0-DE111392CB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5D94EA-ED0E-4312-8135-09A07F1FFC45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16539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30A6-9E7D-49DC-8082-63ADC82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3747-2CFC-4CA5-BFC8-24F4E15CF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BC7A2-0D79-4751-85EB-6EB93EB7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72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2B07-5549-4AC5-9E77-88F25FF1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EAEDB-FF9D-4A39-A513-B40AFF08B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1740-C92F-410A-BCD5-CBEB6E144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A86D4-1905-4B50-BAC5-6C72C90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3DD9F-F11F-4EE5-8AF6-C21E4EE0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35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2.emf"/><Relationship Id="rId7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1533-790A-4710-84D4-A12BBD5A9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Algorithms for THz Sensing and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BD8FC-099A-428F-A111-C61480924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Murat Torlak and </a:t>
            </a:r>
            <a:r>
              <a:rPr lang="en-US" dirty="0" err="1"/>
              <a:t>Yiorgos</a:t>
            </a:r>
            <a:r>
              <a:rPr lang="en-US" dirty="0"/>
              <a:t> Makris</a:t>
            </a:r>
          </a:p>
          <a:p>
            <a:endParaRPr lang="en-US" dirty="0"/>
          </a:p>
          <a:p>
            <a:r>
              <a:rPr lang="en-US" dirty="0"/>
              <a:t>October 4</a:t>
            </a:r>
            <a:r>
              <a:rPr lang="en-US" baseline="30000" dirty="0"/>
              <a:t>th</a:t>
            </a:r>
            <a:r>
              <a:rPr lang="en-US" dirty="0"/>
              <a:t>, 2021, Review</a:t>
            </a:r>
          </a:p>
        </p:txBody>
      </p:sp>
    </p:spTree>
    <p:extLst>
      <p:ext uri="{BB962C8B-B14F-4D97-AF65-F5344CB8AC3E}">
        <p14:creationId xmlns:p14="http://schemas.microsoft.com/office/powerpoint/2010/main" val="268305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942B9-C07D-4860-BE26-A76738686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5" r="32708"/>
          <a:stretch/>
        </p:blipFill>
        <p:spPr>
          <a:xfrm>
            <a:off x="8828806" y="1527497"/>
            <a:ext cx="2674508" cy="261728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Image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490E5F36-C74F-464A-AC02-09CA5F9A50C9}"/>
              </a:ext>
            </a:extLst>
          </p:cNvPr>
          <p:cNvSpPr txBox="1">
            <a:spLocks/>
          </p:cNvSpPr>
          <p:nvPr/>
        </p:nvSpPr>
        <p:spPr>
          <a:xfrm>
            <a:off x="9498116" y="1184356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2D Flat Image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A805C5A-2D47-4D3D-B87B-85A7E81C9DE6}"/>
              </a:ext>
            </a:extLst>
          </p:cNvPr>
          <p:cNvSpPr txBox="1">
            <a:spLocks/>
          </p:cNvSpPr>
          <p:nvPr/>
        </p:nvSpPr>
        <p:spPr>
          <a:xfrm>
            <a:off x="652781" y="1364744"/>
            <a:ext cx="4475480" cy="2064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Choose reconstruction algorithm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Prototype new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E5A0C-F7AD-453C-B750-B13DC9EE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1" y="4030714"/>
            <a:ext cx="3931919" cy="2313328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81C87B7-73F3-4042-A21F-86B56B64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92" y="4030714"/>
            <a:ext cx="3931919" cy="2313328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9730580D-C504-43FD-869B-7D1A3418AD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98" r="26273" b="3312"/>
          <a:stretch/>
        </p:blipFill>
        <p:spPr>
          <a:xfrm>
            <a:off x="5196656" y="1484704"/>
            <a:ext cx="2713276" cy="2403125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6E67D641-849F-48E1-99AB-FD2937951497}"/>
              </a:ext>
            </a:extLst>
          </p:cNvPr>
          <p:cNvSpPr txBox="1">
            <a:spLocks/>
          </p:cNvSpPr>
          <p:nvPr/>
        </p:nvSpPr>
        <p:spPr>
          <a:xfrm>
            <a:off x="5081168" y="960598"/>
            <a:ext cx="3082259" cy="594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 placed points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24B7EC9-315E-48D2-8922-BA4C84CBD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404" y="2792946"/>
            <a:ext cx="2193042" cy="32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5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0908-1F4F-4744-BC75-2293DEBCA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1471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4894-A4E3-44D6-8A18-45CDCCA85F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 “synthetic” datasets</a:t>
            </a:r>
          </a:p>
          <a:p>
            <a:pPr lvl="1"/>
            <a:r>
              <a:rPr lang="en-US" dirty="0"/>
              <a:t>Randomly placed points</a:t>
            </a:r>
          </a:p>
          <a:p>
            <a:pPr lvl="2"/>
            <a:r>
              <a:rPr lang="en-US" dirty="0"/>
              <a:t>Number of points randomly varied between samples</a:t>
            </a:r>
          </a:p>
          <a:p>
            <a:pPr lvl="1"/>
            <a:r>
              <a:rPr lang="en-US" dirty="0"/>
              <a:t>Both ideal and non-ideal antenna positions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B0518-A30A-4B03-9974-D05148E0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Generation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FE6CF2-CDAE-4B1E-A1FA-BCEB1ACA3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6" y="3658639"/>
            <a:ext cx="2890574" cy="2518324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C94CD94B-747D-4D4C-BDA5-5D9F3AFA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760" y="3658639"/>
            <a:ext cx="2887341" cy="2518325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EE3D82B5-C825-47D9-A4CD-CE2ECF32C1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593297"/>
            <a:ext cx="5181600" cy="4439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574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6B0C2A-5181-484F-8AB8-D935F355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vs Antenna Position Error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244E2250-84D1-4102-A21E-152E4A46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39" y="3790577"/>
            <a:ext cx="2936240" cy="243055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821DBEC-BA98-447B-BED3-1A175A977B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55139" y="1344823"/>
            <a:ext cx="2936240" cy="2430555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C1AB0B6-D00F-4144-87AA-31ED4656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879" y="3790577"/>
            <a:ext cx="2936241" cy="2430555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1E2C0FAF-7D64-4749-97E6-CEC43FFC8E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27879" y="1344825"/>
            <a:ext cx="2936240" cy="2430554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641DB146-EDC8-48ED-A2B1-058C7F749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479" y="1424737"/>
            <a:ext cx="2936240" cy="2261049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1E770D01-ACD0-4BDF-9A0C-8C4CB7567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479" y="3870491"/>
            <a:ext cx="2936240" cy="22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0F03-F453-4EF8-A496-CE359F0E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Image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C01E4-4DB7-421E-BF5A-C715A1CA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2579624" cy="4734106"/>
          </a:xfrm>
        </p:spPr>
        <p:txBody>
          <a:bodyPr>
            <a:normAutofit/>
          </a:bodyPr>
          <a:lstStyle/>
          <a:p>
            <a:r>
              <a:rPr lang="en-US" sz="2000" dirty="0"/>
              <a:t>Envelope Scenario</a:t>
            </a:r>
          </a:p>
          <a:p>
            <a:r>
              <a:rPr lang="en-US" sz="2000" dirty="0"/>
              <a:t>Can be used for either 2-D or 3-D imaging</a:t>
            </a:r>
          </a:p>
          <a:p>
            <a:r>
              <a:rPr lang="en-US" sz="2000" dirty="0"/>
              <a:t>Cutout in multiple positions</a:t>
            </a:r>
          </a:p>
          <a:p>
            <a:r>
              <a:rPr lang="en-US" sz="2000" dirty="0"/>
              <a:t>Can supplement the synthetic data to improve the training quality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F7699-259E-4C39-B1E5-A58367A8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13" y="1436986"/>
            <a:ext cx="2527005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A5F8-5339-46CD-81F6-7FDF6332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14" y="3896834"/>
            <a:ext cx="2527004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E7B7C-AADD-4927-B385-B1D5CE73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89" y="3896834"/>
            <a:ext cx="252700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EE758-56DC-4D59-BFD4-96CBB8ABD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789" y="1436986"/>
            <a:ext cx="252700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35BD9C-40BB-46F1-A408-8FD1D13A8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865" y="1436986"/>
            <a:ext cx="2527005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143186-E024-4C27-B328-96B07C55F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864" y="3896834"/>
            <a:ext cx="252700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54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29DF5A-9B16-4DDE-AD88-E3D278F5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9BBC-2CA6-4B0C-91FB-6AA957619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6827520" cy="4716704"/>
          </a:xfrm>
        </p:spPr>
        <p:txBody>
          <a:bodyPr/>
          <a:lstStyle/>
          <a:p>
            <a:r>
              <a:rPr lang="en-US" dirty="0"/>
              <a:t>Publish THz Simulator paper</a:t>
            </a:r>
          </a:p>
          <a:p>
            <a:endParaRPr lang="en-US" dirty="0"/>
          </a:p>
          <a:p>
            <a:r>
              <a:rPr lang="en-US" dirty="0"/>
              <a:t>Mail Inspection Scanner</a:t>
            </a:r>
          </a:p>
          <a:p>
            <a:pPr lvl="1"/>
            <a:r>
              <a:rPr lang="en-US" dirty="0"/>
              <a:t>Collect dataset with new scanner</a:t>
            </a:r>
          </a:p>
          <a:p>
            <a:pPr lvl="1"/>
            <a:r>
              <a:rPr lang="en-US" dirty="0"/>
              <a:t>Develop binary classifier</a:t>
            </a:r>
          </a:p>
          <a:p>
            <a:endParaRPr lang="en-US" dirty="0"/>
          </a:p>
          <a:p>
            <a:r>
              <a:rPr lang="en-US" dirty="0"/>
              <a:t>ML Design</a:t>
            </a:r>
          </a:p>
          <a:p>
            <a:pPr lvl="1"/>
            <a:r>
              <a:rPr lang="en-US" dirty="0"/>
              <a:t>Balancing signal processing techniques + ML</a:t>
            </a:r>
          </a:p>
          <a:p>
            <a:pPr lvl="1"/>
            <a:r>
              <a:rPr lang="en-US" dirty="0"/>
              <a:t>Assist with ML dataset pipeline + algorithm development</a:t>
            </a:r>
          </a:p>
          <a:p>
            <a:pPr lvl="1"/>
            <a:r>
              <a:rPr lang="en-US" dirty="0"/>
              <a:t>Unsupervised learning models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1E96DCE-8560-4FA4-9D66-2E9B06535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6" t="20891" r="15997" b="20004"/>
          <a:stretch/>
        </p:blipFill>
        <p:spPr>
          <a:xfrm>
            <a:off x="9921427" y="1268000"/>
            <a:ext cx="1778001" cy="1385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86580-D090-4579-9154-EBC65D784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48" r="8333"/>
          <a:stretch/>
        </p:blipFill>
        <p:spPr>
          <a:xfrm>
            <a:off x="8407670" y="1220111"/>
            <a:ext cx="1407159" cy="14866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6147D0-870A-4909-8649-BFA95EF2CA41}"/>
              </a:ext>
            </a:extLst>
          </p:cNvPr>
          <p:cNvGrpSpPr/>
          <p:nvPr/>
        </p:nvGrpSpPr>
        <p:grpSpPr>
          <a:xfrm>
            <a:off x="5640939" y="2112863"/>
            <a:ext cx="1714902" cy="2684407"/>
            <a:chOff x="1542627" y="1082040"/>
            <a:chExt cx="2014027" cy="43891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FAD39C-1027-4D1D-8396-56F63D63E683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CE076A-8A78-4034-BDB8-2E00621C53D3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62A0192F-6A26-404E-9BE6-96130F5471FB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Arc 132">
                <a:extLst>
                  <a:ext uri="{FF2B5EF4-FFF2-40B4-BE49-F238E27FC236}">
                    <a16:creationId xmlns:a16="http://schemas.microsoft.com/office/drawing/2014/main" id="{0DD5B115-96FD-4BF8-9A17-2DA5AD80522D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5AA53570-5DDD-4317-8AFC-E3675EE9D9F3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000440-BFFD-461A-A3CC-2A4F9012A3AC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C40D50F-DB0D-482B-9AB4-D5F0019D8C72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C76A724-83FC-434D-9589-BB4B03073A53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905DD7E-8F93-4B1F-870D-FB181A600A12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03C7AC5-112F-4EDF-B7F4-5A2E88578087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51B58409-6429-4E94-B67A-9987752AFDC1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31A4F513-7D87-429C-AA55-C23C120A7244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2D81FD85-CA08-40F0-9C03-4BA19914AA32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4BC52600-E0C1-4EDC-A5DE-1CF89A39313A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AB44CCA6-2F0E-4EEA-9DBA-27D206F1A3A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2ACD4C73-F945-4793-88F0-9FDD1B8128B0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B9210329-D270-4E3D-A554-4505EE6E059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43A8B95-1711-406B-8B2A-75EA20BB54DB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AC84AEF5-5527-43EF-85C2-DA28C81A882D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0FA26FC5-B4A5-418B-891F-D18FB145C30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4FFE661D-298B-436E-AC45-616A7C03F42E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B5CB3E3-7B44-4B6F-83C2-546CFE3923BA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8314484E-7767-41C1-BF56-CD07F09BDFEC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1A10C5CE-F9ED-4F4C-8B3B-B9D491ED869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843F4ABF-600E-4F6C-BD13-6CCD0F24398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1185597F-CB63-4553-AC01-E446560466EF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84C6F667-5A81-4823-9172-0386F3A1D6C6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10B1D6FF-3264-4DDD-B2BE-4DFF4369171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721B3D07-6716-4616-97B3-33F7617C55A4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789D6FE2-24FE-4D9C-8739-0B7E804E0333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F7991139-F16A-458D-8A5A-5C434758E3A6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60CE80FA-02D8-4525-AF7A-FCB94BD793EF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4569C1F3-3557-44E3-84AE-1EF75722426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8210203E-C930-41C1-831C-89D91231BF5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AF6D27F3-1B48-4398-B204-EE9B378DF7F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FFAFBC5A-C843-4760-AB7C-5D924D7A872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A01F2298-F5EF-4AD6-A20B-0B6E7452079B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5E724D5B-0F11-4DD2-AAA6-4E0D78FF149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131153AC-967C-4540-864D-5ED321920411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18DCDBA4-671B-4DB9-AE2B-5031D9E3ADD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80D83E76-E3FC-44E4-BBCA-3377DA485904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32FCC84B-F1BB-46ED-A128-033798DDC96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36EC7C94-895B-4DE7-ADA2-2287089CE475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DA9C5250-BB7B-43E9-87CB-171370587A05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9D608FA3-F6C0-4956-9B5E-6073A0B2F337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6C91A467-C2CA-4953-8855-CF26E60AD706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C5CB9094-4320-4F17-86A7-0AFD1437620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939E97AF-1EA7-488D-A849-B55F19B8C70C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439669C-CEFC-4476-B7E5-81E44756F23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FEEF2250-2751-4FE1-9348-46CE3139E040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B4DEDB6D-574E-4BF3-936D-C9F5F162DFB2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1AEACE35-7A6B-4B1E-B695-D792171435D0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8174F1AE-4534-481F-BA43-D0D5396CA7E6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9FAD47B-9EE3-4E2C-8D8A-D9CDAF9682B8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D577EEA7-E5B1-4C3A-A991-E2D1F360720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9B42A90B-2840-47AB-9910-88C8ACE1E79A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1D9DC1C4-A5DB-4D5F-A753-2545FF68C3D4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2AF4C8E2-62F4-4431-BCFA-3FC405068CE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F010C43F-324C-4C5D-BCB0-12555BA09005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5845072F-3219-4806-8E4E-B4D062766C2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14ACD31-E707-4BA8-930C-35205CBDCB6D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D6AB363D-1166-4501-9DB5-EB069D38F11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3D725854-BFF3-4ACD-ADF1-0A046F05E8E6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904C745-15C6-474A-B98A-CC60C94FF97E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29C292F-C82D-4040-B61F-2AFBFEBAE02C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218C7FE3-5CC0-4D49-B130-FD7B448B47D5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F4390B1C-AA98-471C-9773-7377ECF86C15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9D933727-147D-4150-BCBB-D20ED4E16AE5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AFF6EDA1-2817-43EF-A795-14FFD343116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BC190422-0B0E-4EEA-AE41-F0A213CA6FD3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2315832C-50A2-4DE2-AF6E-C5216457C55F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82A25A94-C9BB-4818-B362-B221FFC5E2F1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D9EB4A16-2E82-44A9-8BD5-A0DE49E1696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6205E64-7EB1-4DE3-84C4-9DE011C56818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A63C31B7-7A3D-4864-BC6C-FF6EA3E6DA19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9B2EA3A3-75F5-4C2B-85F9-6DDB46DEE24C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1AFA340A-FBE4-441D-837A-917E3473B9E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FD55B94-E7F7-4EA3-9A11-3992AC5A56F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32DD4F55-95B9-4FE4-8FAA-1092103590A8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1DC9E4D-CBC9-4757-B637-8A6B4C662EB8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37F16DD-1493-407A-B955-4D70BA87598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B2429AFF-2481-4988-89A4-943976323696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701183BE-BAA2-47F4-B0E7-166EB5674BD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6EC8AB0D-4398-454D-8140-13EC208A27C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F7961F94-0497-4F1B-853C-B43FB796DAE0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ED87F89E-B845-42E8-ADE7-69AABD2A55EB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9DCC36F-5998-4361-8C72-1EA2AA852653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51C7E2F4-3762-4408-8608-4A4C3A0F10D9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C72F6361-55D9-4014-97A3-0ED89CFD87E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AAAABE91-AA06-4F68-A2F5-D7DA8F5113F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FDB41C3A-1FC8-4BAB-94DC-41E6C076394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33AB5A62-01AC-4CD4-87E4-6AACFDEE167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52748E32-9C45-4FD8-86AC-B00CC72C0A0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B7A5C561-9F14-4C99-9243-1BAB9E6A7DB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66C7DF04-A1D5-430D-8CEA-6E0362C374E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63A0A906-3793-4EC9-BF02-3D294C1C86E8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ACFFAB09-304D-4A1A-9CE7-5E63B910BFCB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5FA2146-D95C-4CEB-A6CC-F104104D054E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3E4DDEB-6D3F-41A2-89C9-A25F6000B4B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FECCB5B-834E-437F-ABDE-6B412ECC1DEB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B2433B3-142D-4D4B-9101-E89CEAD9EEF7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FA9DBD1E-D9FA-4AD2-B5A4-AA94C9642454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5B3BF721-8888-4F38-A738-F7D97F7BF32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71CDED8A-87B6-482D-B447-DAE8646CA587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3B1B4D8-791D-4D7B-8614-9FF84533AE5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90F82CCA-AFC7-401F-839D-914B3397D58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2FEA250-524A-4204-8AAC-40A7155FEE85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ADF98BD9-936F-42D8-9ED5-F26A6CC05C53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5135119B-BE20-4B98-8B74-F497CE8B6901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556B229-39A3-482A-882C-7BCE83E301D2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CEC16C47-5404-4BBB-AC1E-1963E5A894C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45F04E32-2A1C-4FBD-8F45-A712B851888C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446C03E-3CBE-48D0-B143-6B61C353E13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014F88F6-50DE-4FF3-868E-CA3576E1DDCD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8677E8C-E6BD-422A-BA06-780607D8E633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C2E4461E-08F1-4869-9F38-B2BC86F16CD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243DAF1-C63A-47BA-A43E-5DB2C72AAE13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CBDD81C-A2D9-476C-BC6C-BE4EC63B3511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93B14F7-C56F-473A-AE8A-9414895CEC2B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7BB3778-104C-4171-BD47-464B9584E1BD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649BEA-1B9C-4483-B99F-BFCEFBE05E36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Priority Mail Small Flat Rate Envelope | USPS.com">
              <a:extLst>
                <a:ext uri="{FF2B5EF4-FFF2-40B4-BE49-F238E27FC236}">
                  <a16:creationId xmlns:a16="http://schemas.microsoft.com/office/drawing/2014/main" id="{39466512-34BC-4144-BCBD-DE2D0D4B9E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32149D-16FE-4976-BB98-B0991F140A59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53FB26-21DE-4636-9C63-7CC7069AC44F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effectLst/>
                </a:rPr>
                <a:t>1m</a:t>
              </a:r>
            </a:p>
          </p:txBody>
        </p:sp>
        <p:pic>
          <p:nvPicPr>
            <p:cNvPr id="16" name="Picture 2" descr="Priority Mail Small Flat Rate Envelope | USPS.com">
              <a:extLst>
                <a:ext uri="{FF2B5EF4-FFF2-40B4-BE49-F238E27FC236}">
                  <a16:creationId xmlns:a16="http://schemas.microsoft.com/office/drawing/2014/main" id="{7F9CA15F-0606-4F43-ADF6-4052932B1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Priority Mail Small Flat Rate Envelope | USPS.com">
              <a:extLst>
                <a:ext uri="{FF2B5EF4-FFF2-40B4-BE49-F238E27FC236}">
                  <a16:creationId xmlns:a16="http://schemas.microsoft.com/office/drawing/2014/main" id="{DF6C7404-889E-4965-94A4-BC510004FA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5" name="Content Placeholder 10">
            <a:extLst>
              <a:ext uri="{FF2B5EF4-FFF2-40B4-BE49-F238E27FC236}">
                <a16:creationId xmlns:a16="http://schemas.microsoft.com/office/drawing/2014/main" id="{AFD5A32A-A7C1-43E1-8A53-0DCE52D3A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427" y="4784868"/>
            <a:ext cx="1778001" cy="1471790"/>
          </a:xfrm>
          <a:prstGeom prst="rect">
            <a:avLst/>
          </a:prstGeom>
        </p:spPr>
      </p:pic>
      <p:pic>
        <p:nvPicPr>
          <p:cNvPr id="136" name="Content Placeholder 5">
            <a:extLst>
              <a:ext uri="{FF2B5EF4-FFF2-40B4-BE49-F238E27FC236}">
                <a16:creationId xmlns:a16="http://schemas.microsoft.com/office/drawing/2014/main" id="{EC360CA6-C6F8-469C-B625-9D279E76E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426" y="3308680"/>
            <a:ext cx="1778001" cy="1471790"/>
          </a:xfrm>
          <a:prstGeom prst="rect">
            <a:avLst/>
          </a:prstGeom>
        </p:spPr>
      </p:pic>
      <p:pic>
        <p:nvPicPr>
          <p:cNvPr id="137" name="Content Placeholder 11">
            <a:extLst>
              <a:ext uri="{FF2B5EF4-FFF2-40B4-BE49-F238E27FC236}">
                <a16:creationId xmlns:a16="http://schemas.microsoft.com/office/drawing/2014/main" id="{E616A1D1-7745-4A6E-96D8-08DEC7702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1428" y="4784868"/>
            <a:ext cx="1778001" cy="1471790"/>
          </a:xfrm>
          <a:prstGeom prst="rect">
            <a:avLst/>
          </a:prstGeom>
        </p:spPr>
      </p:pic>
      <p:pic>
        <p:nvPicPr>
          <p:cNvPr id="138" name="Content Placeholder 4">
            <a:extLst>
              <a:ext uri="{FF2B5EF4-FFF2-40B4-BE49-F238E27FC236}">
                <a16:creationId xmlns:a16="http://schemas.microsoft.com/office/drawing/2014/main" id="{AE2E13E5-FB74-46B9-93A4-6769DE1C49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9921427" y="3325480"/>
            <a:ext cx="1778001" cy="1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8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A816-56F6-41CE-834F-0037974B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61A8-1ADD-4CF4-9381-A977A7C8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Mail Threat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THz Simulator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3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0908-1F4F-4744-BC75-2293DEBCA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Mail Threat Detection</a:t>
            </a:r>
          </a:p>
        </p:txBody>
      </p:sp>
    </p:spTree>
    <p:extLst>
      <p:ext uri="{BB962C8B-B14F-4D97-AF65-F5344CB8AC3E}">
        <p14:creationId xmlns:p14="http://schemas.microsoft.com/office/powerpoint/2010/main" val="51613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12CBC-854C-41A5-A02F-25180486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Threat Detection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2BF0E4-2354-425F-BD49-C3A11380640F}"/>
              </a:ext>
            </a:extLst>
          </p:cNvPr>
          <p:cNvSpPr txBox="1">
            <a:spLocks/>
          </p:cNvSpPr>
          <p:nvPr/>
        </p:nvSpPr>
        <p:spPr>
          <a:xfrm>
            <a:off x="852444" y="1273704"/>
            <a:ext cx="4954046" cy="22635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effectLst/>
              </a:rPr>
              <a:t>Mail inspection scanner</a:t>
            </a:r>
          </a:p>
          <a:p>
            <a:pPr lvl="1"/>
            <a:r>
              <a:rPr lang="en-US" kern="0" dirty="0">
                <a:effectLst/>
              </a:rPr>
              <a:t>Requires downward-facing imaging system</a:t>
            </a:r>
          </a:p>
          <a:p>
            <a:pPr lvl="1"/>
            <a:r>
              <a:rPr lang="en-US" b="1" kern="0" dirty="0">
                <a:solidFill>
                  <a:srgbClr val="C00000"/>
                </a:solidFill>
                <a:effectLst/>
              </a:rPr>
              <a:t>Built new, versatile system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ECDF15-7EFC-4325-B82F-13D186499D2B}"/>
              </a:ext>
            </a:extLst>
          </p:cNvPr>
          <p:cNvGrpSpPr/>
          <p:nvPr/>
        </p:nvGrpSpPr>
        <p:grpSpPr>
          <a:xfrm>
            <a:off x="6966818" y="3564928"/>
            <a:ext cx="3300685" cy="4285839"/>
            <a:chOff x="1542627" y="1082040"/>
            <a:chExt cx="2014027" cy="43891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9EFDF7-4BB8-4E9F-991C-66936ED508EB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4B513F-FC60-483B-BAA4-7A0373A1FAE4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36" name="Arc 135">
                <a:extLst>
                  <a:ext uri="{FF2B5EF4-FFF2-40B4-BE49-F238E27FC236}">
                    <a16:creationId xmlns:a16="http://schemas.microsoft.com/office/drawing/2014/main" id="{716CAD85-CEFA-4AA1-B794-23F74076E9FF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E6BABFB2-5B35-4F83-A310-03772B5DB8E8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105A0A78-9ABC-4EF0-BE3F-624C3A93DA12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6EF5A8-9712-4137-A6BB-02319E25ABEB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3C4A9D2-D220-4E60-ADDA-FE19A38A997A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507DFDF-4526-402B-8635-D570A1C7E1D4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D145C15-35E0-41C5-A83F-23990ECBC710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F024B63-7D58-499C-8E21-26300CC283CC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A113F473-B607-4DD9-960C-663B4E5E1CFC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8D9FA736-850C-4C15-B937-9670F9F7BBA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40ABC5BE-F61B-4F84-A87A-D35649A05E3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398E7CF-75C4-4A7F-84EA-2C0EBC3FC54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6B5786FD-D0D2-437C-8181-81E1484E40B6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BA6CAA43-03B0-4ED2-BDA5-E300FA9828E3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8A232B30-0A33-4D6D-9478-7E6668A3D8F2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AA9C64F4-4F12-43B5-A47E-9247867CEDEE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209971DA-7DFC-4BD5-B8AA-44B3E5FAD83E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55CA63D8-4935-40F6-896E-FA7FAE0F856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0B02073D-E2C6-45B0-963A-1B11EBFDA0C7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822877A4-F8D0-4103-BDDF-38044D68F85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F2C776F0-6B67-4764-A3CA-4AB8614DFBEA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430FC69C-0F08-44F8-A4B0-8ADCF8F9C62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4F06230D-5DCA-4E11-A903-69ACBD059719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8F666CD8-A65E-4395-9590-2A9A8CD7E945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B7E1E1A8-509B-4433-81CD-3A37E38E6A66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DC05FAEF-95A7-4101-B289-15ED4197F83D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B21D8BC2-5E1F-4D4C-B308-180F3D668E8F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C657C7D5-5C41-4FF8-88C9-6132FC69B0C7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51048F9A-D2A5-4987-AF4F-57B7F1BC1E7C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905542B1-B54A-49F6-8577-105BEE14C85B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27441137-3810-4825-BF98-9146CAE50AC6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BB00E3B0-8769-4631-8BAF-8964C76DDD8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8D7D611F-34A1-4BC4-AFA0-C029E21BE2CD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9B8CFD0-25A8-4515-AA87-595AABA27E98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2DE56071-BFD7-4311-A7F5-5D5DC11B8F98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3970E507-4836-49BB-AA2C-134877CEFDE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CA30A804-881B-4E3B-A38D-9CFE5EBD307D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55A4FB55-07C1-44DE-886C-BDADD9156820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C2DABF0A-DFC0-4559-BE5C-0484F4D40903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5B4A7E3F-12E0-45A6-B43C-8F17F7BFAB30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ED3EAE2-D6C9-4729-AED6-CAF28A9A76F6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E2086AB9-0F80-4518-8D86-C6E3E0061D4D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DB0A2F7E-6B02-44FA-A678-5ADBCEC7E1F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6B4E53BA-2543-4159-BD97-BA7EF818D90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6C2B35F7-CCB5-4347-A1E2-3819F3AE4CA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1ED83B02-FB54-4D53-AE87-70C0E3342D0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85274A78-EAF0-41C2-8511-E9A8CC9EAFBF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C0CD69CD-8637-4D5D-B0CA-629BE800DCA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031CED8F-AA23-46B4-8856-BD23FFFED95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19779069-49C5-4A8F-AD2C-24D365B80A8B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49492558-66BD-481A-B2B3-B0CCB47A35A3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38FCDA6-EE2E-4D82-8D43-561028301D86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1F46B54-6CAA-4667-86BA-8A18FF2626E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C85B6C56-A02C-4196-9D4F-539C438BC972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F3C3C2CF-248D-4559-8CAC-36A3DFF3E97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101A8AEC-ACD2-49A6-829C-80196ADF4794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13510AB0-D3C0-48A1-B22B-0F1F24691E8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B75DAEAC-B84E-4B6E-AA8E-FA493B28078E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208088FD-DF77-4A5C-9ED0-82B968031EC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212351A-B828-4016-8C1B-AADE42F92CB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2C44F62B-F656-4C2C-BDFA-967250683B65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0015CB3A-9722-4CFA-8EF9-AD26DA9664B9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6D5E186-498F-430D-A2AE-4411050F0256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0290216-C9EC-4980-B5D1-5B4A79FC33B8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9E205D95-2441-42E0-867F-A7F1B6DF650E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20C23035-62BC-46B2-8A25-806B0CD69F5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AC2B6929-3FAB-408C-9CE8-6D33A5CD9FF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7C9ECAC6-89DF-430B-A478-C0A7FF9C722C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20CD1930-66A2-491F-BFCA-F511750847F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3E1E879A-9E0B-432F-A54D-2282ABCDD78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5D32338C-1887-4E8E-903C-699589D2D85D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EA6DEAEE-A464-4484-81DA-14BC7CBF955A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7784F748-E42B-44DF-BA58-CE263E35E7D0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03A197-8E78-4875-BAFA-55B629331505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0242AF86-5BBB-446E-B1AD-BA117172B367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EB23342E-FCB8-4479-85E9-9FB54F64EF51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35DDE98A-FB3D-412F-AB1A-9B5D2ACACE3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7C170780-D221-4E1C-A91D-B65A2D14899D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A401CA5F-3FF5-40FD-968E-A9918EDB2F33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D7A3FABE-E9AB-4C88-9425-0858A5A4DCC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201EAC91-2A31-4842-8FA9-35C1D53B37D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B60199E1-973E-48F2-BB2A-114758A8819C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6B2A4F05-3E87-46AB-AF94-367CB74A84E7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51E97075-EF06-4AAE-BF0C-739AC06B2E91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43F2820-5913-4F6E-B7FE-925921EB62AE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2D5D3E5-93FC-4C15-BDA1-7BEF73B1F28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13ACCB5-97EA-4928-9463-602041D84716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F2DAFA8D-2676-4A01-BFAD-13ABD364863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595FD05-59A9-436A-AA7D-C55020B4EEA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9EAD7B83-891B-46D5-B3E2-E3D77B42ED6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3480F259-E2F4-4F26-9464-FFC5A3C77F83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79D4286C-7741-4C88-B3D1-E759257BF524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8E03D694-EF30-41C7-816B-B9A70E118415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7A86D7AC-142A-4912-AB2B-A9104B6E832C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64F417C-A2B0-46BB-99CF-19E77730216E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86DB3B1-1804-4B82-A455-07900CF3EC8F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1BABDE1A-4EF3-42EF-B388-ADFF5CC5F8E4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187305D1-3F0A-4942-ADF2-F4B706E41D95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96ACB285-94E1-4584-93C5-061A76372904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01191CAC-5DFF-479F-B70A-EBE033AFC359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084E00A4-0FAF-4C67-91CA-287DEA8B8BF8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527F1D3A-72DA-4E43-90DD-DEBF16B2CBF4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E6DA53B-6CFF-4E8B-9FD1-17805A4D8D72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9A815A55-042D-4599-A7A9-1D9986A7F1F2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FC04AB07-3FA2-4792-8A98-44EF73E4B9F7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DA2AEBC4-AEEC-4039-BA9F-31E5EB2FA14D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90CD683C-42C8-47A3-900E-E3252AB929E3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DB854AA-ED90-48CF-A00F-E9207DD5CDA5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7211A408-CDF4-4BDC-B2D2-93F6F0DA262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0EC6A50E-039C-48D3-84EC-FCCB8BE7BE5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0E10B17A-AD8D-4A58-8FC2-3DD7EAD6CCB5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53911DF3-5C79-4AD5-87ED-DBE2BDDF08D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8D4A1456-9412-486D-A5A0-5CAF73678B8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14C39715-AB4E-4B3D-B368-A7DDE8A054CE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182D448F-16A3-47D5-95BF-49E643C8FA1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BBAE4E7-0E09-438B-9390-31C604B3DB62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61451ED-ECF8-45D2-B9D9-2544570A7A48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4360031-2BE1-4C77-8D9F-82FB282A7E13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D6D2A7-AB46-4EA6-A0EE-EE915A4DBCB5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2" descr="Priority Mail Small Flat Rate Envelope | USPS.com">
              <a:extLst>
                <a:ext uri="{FF2B5EF4-FFF2-40B4-BE49-F238E27FC236}">
                  <a16:creationId xmlns:a16="http://schemas.microsoft.com/office/drawing/2014/main" id="{C8DD702E-201B-4A6A-9DE1-A25788A219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B0235F-CC78-486D-B42E-21FC49E80094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DCF551-480D-431C-A305-292C5FE5C0A1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effectLst/>
                </a:rPr>
                <a:t>1m</a:t>
              </a:r>
            </a:p>
          </p:txBody>
        </p:sp>
        <p:pic>
          <p:nvPicPr>
            <p:cNvPr id="20" name="Picture 2" descr="Priority Mail Small Flat Rate Envelope | USPS.com">
              <a:extLst>
                <a:ext uri="{FF2B5EF4-FFF2-40B4-BE49-F238E27FC236}">
                  <a16:creationId xmlns:a16="http://schemas.microsoft.com/office/drawing/2014/main" id="{28A56560-33B4-44E2-912F-81EF14D140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riority Mail Small Flat Rate Envelope | USPS.com">
              <a:extLst>
                <a:ext uri="{FF2B5EF4-FFF2-40B4-BE49-F238E27FC236}">
                  <a16:creationId xmlns:a16="http://schemas.microsoft.com/office/drawing/2014/main" id="{F8FE93AE-1043-46E2-BDE0-582148C076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80498A9-EDEC-42AE-AB78-6944B9A6AE22}"/>
              </a:ext>
            </a:extLst>
          </p:cNvPr>
          <p:cNvGrpSpPr/>
          <p:nvPr/>
        </p:nvGrpSpPr>
        <p:grpSpPr>
          <a:xfrm>
            <a:off x="6501127" y="1383159"/>
            <a:ext cx="4235913" cy="2331428"/>
            <a:chOff x="3501613" y="2236593"/>
            <a:chExt cx="3788993" cy="2397915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3AF6A7B-128E-4282-A916-47F9A192B11C}"/>
                </a:ext>
              </a:extLst>
            </p:cNvPr>
            <p:cNvSpPr/>
            <p:nvPr/>
          </p:nvSpPr>
          <p:spPr bwMode="auto">
            <a:xfrm>
              <a:off x="5685998" y="2594155"/>
              <a:ext cx="1604608" cy="144025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4FC98AA-ACBE-4C61-9C5B-2F7424AFF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341" y="2282434"/>
              <a:ext cx="103693" cy="1928112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85B430A-2E49-4B38-B4CB-A441465E8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BD4F6FC-38A9-4831-902B-799D4112A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0E4150E-5C42-4AB7-A5E3-B79189920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5D0F4C1-E352-457C-957B-C7BFEE334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0">
              <a:extLst>
                <a:ext uri="{FF2B5EF4-FFF2-40B4-BE49-F238E27FC236}">
                  <a16:creationId xmlns:a16="http://schemas.microsoft.com/office/drawing/2014/main" id="{B25A6A33-A3DD-4735-A126-2EA8E7F7E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3397905"/>
              <a:ext cx="427153" cy="775134"/>
            </a:xfrm>
            <a:custGeom>
              <a:avLst/>
              <a:gdLst>
                <a:gd name="T0" fmla="*/ 0 w 276"/>
                <a:gd name="T1" fmla="*/ 0 h 558"/>
                <a:gd name="T2" fmla="*/ 0 w 276"/>
                <a:gd name="T3" fmla="*/ 5 h 558"/>
                <a:gd name="T4" fmla="*/ 1 w 276"/>
                <a:gd name="T5" fmla="*/ 12 h 558"/>
                <a:gd name="T6" fmla="*/ 2 w 276"/>
                <a:gd name="T7" fmla="*/ 24 h 558"/>
                <a:gd name="T8" fmla="*/ 5 w 276"/>
                <a:gd name="T9" fmla="*/ 42 h 558"/>
                <a:gd name="T10" fmla="*/ 11 w 276"/>
                <a:gd name="T11" fmla="*/ 67 h 558"/>
                <a:gd name="T12" fmla="*/ 21 w 276"/>
                <a:gd name="T13" fmla="*/ 102 h 558"/>
                <a:gd name="T14" fmla="*/ 38 w 276"/>
                <a:gd name="T15" fmla="*/ 146 h 558"/>
                <a:gd name="T16" fmla="*/ 62 w 276"/>
                <a:gd name="T17" fmla="*/ 201 h 558"/>
                <a:gd name="T18" fmla="*/ 95 w 276"/>
                <a:gd name="T19" fmla="*/ 268 h 558"/>
                <a:gd name="T20" fmla="*/ 141 w 276"/>
                <a:gd name="T21" fmla="*/ 349 h 558"/>
                <a:gd name="T22" fmla="*/ 200 w 276"/>
                <a:gd name="T23" fmla="*/ 444 h 558"/>
                <a:gd name="T24" fmla="*/ 276 w 276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0"/>
                  </a:moveTo>
                  <a:lnTo>
                    <a:pt x="0" y="5"/>
                  </a:lnTo>
                  <a:lnTo>
                    <a:pt x="1" y="12"/>
                  </a:lnTo>
                  <a:lnTo>
                    <a:pt x="2" y="24"/>
                  </a:lnTo>
                  <a:lnTo>
                    <a:pt x="5" y="42"/>
                  </a:lnTo>
                  <a:lnTo>
                    <a:pt x="11" y="67"/>
                  </a:lnTo>
                  <a:lnTo>
                    <a:pt x="21" y="102"/>
                  </a:lnTo>
                  <a:lnTo>
                    <a:pt x="38" y="146"/>
                  </a:lnTo>
                  <a:lnTo>
                    <a:pt x="62" y="201"/>
                  </a:lnTo>
                  <a:lnTo>
                    <a:pt x="95" y="268"/>
                  </a:lnTo>
                  <a:lnTo>
                    <a:pt x="141" y="349"/>
                  </a:lnTo>
                  <a:lnTo>
                    <a:pt x="200" y="444"/>
                  </a:lnTo>
                  <a:lnTo>
                    <a:pt x="276" y="558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4D99EB3-7AF4-4F9A-BB64-98F6FF6E7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939" y="3449303"/>
              <a:ext cx="578823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2">
              <a:extLst>
                <a:ext uri="{FF2B5EF4-FFF2-40B4-BE49-F238E27FC236}">
                  <a16:creationId xmlns:a16="http://schemas.microsoft.com/office/drawing/2014/main" id="{22D6DFDC-80A1-43D0-9A29-098ED8D8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2322719"/>
              <a:ext cx="427153" cy="775134"/>
            </a:xfrm>
            <a:custGeom>
              <a:avLst/>
              <a:gdLst>
                <a:gd name="T0" fmla="*/ 0 w 276"/>
                <a:gd name="T1" fmla="*/ 558 h 558"/>
                <a:gd name="T2" fmla="*/ 0 w 276"/>
                <a:gd name="T3" fmla="*/ 553 h 558"/>
                <a:gd name="T4" fmla="*/ 1 w 276"/>
                <a:gd name="T5" fmla="*/ 546 h 558"/>
                <a:gd name="T6" fmla="*/ 2 w 276"/>
                <a:gd name="T7" fmla="*/ 534 h 558"/>
                <a:gd name="T8" fmla="*/ 5 w 276"/>
                <a:gd name="T9" fmla="*/ 516 h 558"/>
                <a:gd name="T10" fmla="*/ 11 w 276"/>
                <a:gd name="T11" fmla="*/ 490 h 558"/>
                <a:gd name="T12" fmla="*/ 21 w 276"/>
                <a:gd name="T13" fmla="*/ 456 h 558"/>
                <a:gd name="T14" fmla="*/ 38 w 276"/>
                <a:gd name="T15" fmla="*/ 412 h 558"/>
                <a:gd name="T16" fmla="*/ 62 w 276"/>
                <a:gd name="T17" fmla="*/ 357 h 558"/>
                <a:gd name="T18" fmla="*/ 95 w 276"/>
                <a:gd name="T19" fmla="*/ 290 h 558"/>
                <a:gd name="T20" fmla="*/ 141 w 276"/>
                <a:gd name="T21" fmla="*/ 209 h 558"/>
                <a:gd name="T22" fmla="*/ 200 w 276"/>
                <a:gd name="T23" fmla="*/ 114 h 558"/>
                <a:gd name="T24" fmla="*/ 276 w 276"/>
                <a:gd name="T2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558"/>
                  </a:moveTo>
                  <a:lnTo>
                    <a:pt x="0" y="553"/>
                  </a:lnTo>
                  <a:lnTo>
                    <a:pt x="1" y="546"/>
                  </a:lnTo>
                  <a:lnTo>
                    <a:pt x="2" y="534"/>
                  </a:lnTo>
                  <a:lnTo>
                    <a:pt x="5" y="516"/>
                  </a:lnTo>
                  <a:lnTo>
                    <a:pt x="11" y="490"/>
                  </a:lnTo>
                  <a:lnTo>
                    <a:pt x="21" y="456"/>
                  </a:lnTo>
                  <a:lnTo>
                    <a:pt x="38" y="412"/>
                  </a:lnTo>
                  <a:lnTo>
                    <a:pt x="62" y="357"/>
                  </a:lnTo>
                  <a:lnTo>
                    <a:pt x="95" y="290"/>
                  </a:lnTo>
                  <a:lnTo>
                    <a:pt x="141" y="209"/>
                  </a:lnTo>
                  <a:lnTo>
                    <a:pt x="200" y="114"/>
                  </a:lnTo>
                  <a:lnTo>
                    <a:pt x="276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Line 13">
              <a:extLst>
                <a:ext uri="{FF2B5EF4-FFF2-40B4-BE49-F238E27FC236}">
                  <a16:creationId xmlns:a16="http://schemas.microsoft.com/office/drawing/2014/main" id="{50354755-4797-4261-8B2F-AB1B7B10F1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6996" y="2522753"/>
              <a:ext cx="1057893" cy="1389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">
              <a:extLst>
                <a:ext uri="{FF2B5EF4-FFF2-40B4-BE49-F238E27FC236}">
                  <a16:creationId xmlns:a16="http://schemas.microsoft.com/office/drawing/2014/main" id="{2B6BC540-C430-4E09-B806-DDD5AA532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874" y="2481080"/>
              <a:ext cx="97503" cy="86126"/>
            </a:xfrm>
            <a:custGeom>
              <a:avLst/>
              <a:gdLst>
                <a:gd name="T0" fmla="*/ 286 w 286"/>
                <a:gd name="T1" fmla="*/ 0 h 286"/>
                <a:gd name="T2" fmla="*/ 0 w 286"/>
                <a:gd name="T3" fmla="*/ 143 h 286"/>
                <a:gd name="T4" fmla="*/ 286 w 286"/>
                <a:gd name="T5" fmla="*/ 286 h 286"/>
                <a:gd name="T6" fmla="*/ 286 w 286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0"/>
                  </a:moveTo>
                  <a:lnTo>
                    <a:pt x="0" y="143"/>
                  </a:lnTo>
                  <a:lnTo>
                    <a:pt x="286" y="286"/>
                  </a:lnTo>
                  <a:cubicBezTo>
                    <a:pt x="241" y="196"/>
                    <a:pt x="241" y="90"/>
                    <a:pt x="286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">
              <a:extLst>
                <a:ext uri="{FF2B5EF4-FFF2-40B4-BE49-F238E27FC236}">
                  <a16:creationId xmlns:a16="http://schemas.microsoft.com/office/drawing/2014/main" id="{31C67336-DFC5-4938-88EB-24D491E40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2481080"/>
              <a:ext cx="95955" cy="86126"/>
            </a:xfrm>
            <a:custGeom>
              <a:avLst/>
              <a:gdLst>
                <a:gd name="T0" fmla="*/ 287 w 287"/>
                <a:gd name="T1" fmla="*/ 143 h 286"/>
                <a:gd name="T2" fmla="*/ 0 w 287"/>
                <a:gd name="T3" fmla="*/ 286 h 286"/>
                <a:gd name="T4" fmla="*/ 0 w 287"/>
                <a:gd name="T5" fmla="*/ 0 h 286"/>
                <a:gd name="T6" fmla="*/ 287 w 287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286">
                  <a:moveTo>
                    <a:pt x="287" y="143"/>
                  </a:moveTo>
                  <a:lnTo>
                    <a:pt x="0" y="286"/>
                  </a:lnTo>
                  <a:cubicBezTo>
                    <a:pt x="45" y="196"/>
                    <a:pt x="45" y="90"/>
                    <a:pt x="0" y="0"/>
                  </a:cubicBezTo>
                  <a:lnTo>
                    <a:pt x="287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16">
              <a:extLst>
                <a:ext uri="{FF2B5EF4-FFF2-40B4-BE49-F238E27FC236}">
                  <a16:creationId xmlns:a16="http://schemas.microsoft.com/office/drawing/2014/main" id="{AE50C14B-50C7-4262-8E08-7A1078CDFC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228" y="3142306"/>
              <a:ext cx="297150" cy="3750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D3E4A6BF-E09D-467D-B682-18FAD57B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971" y="3102020"/>
              <a:ext cx="102145" cy="86126"/>
            </a:xfrm>
            <a:custGeom>
              <a:avLst/>
              <a:gdLst>
                <a:gd name="T0" fmla="*/ 303 w 303"/>
                <a:gd name="T1" fmla="*/ 102 h 283"/>
                <a:gd name="T2" fmla="*/ 39 w 303"/>
                <a:gd name="T3" fmla="*/ 283 h 283"/>
                <a:gd name="T4" fmla="*/ 0 w 303"/>
                <a:gd name="T5" fmla="*/ 0 h 283"/>
                <a:gd name="T6" fmla="*/ 303 w 303"/>
                <a:gd name="T7" fmla="*/ 1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3">
                  <a:moveTo>
                    <a:pt x="303" y="102"/>
                  </a:moveTo>
                  <a:lnTo>
                    <a:pt x="39" y="283"/>
                  </a:lnTo>
                  <a:cubicBezTo>
                    <a:pt x="71" y="188"/>
                    <a:pt x="57" y="83"/>
                    <a:pt x="0" y="0"/>
                  </a:cubicBezTo>
                  <a:lnTo>
                    <a:pt x="303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8">
              <a:extLst>
                <a:ext uri="{FF2B5EF4-FFF2-40B4-BE49-F238E27FC236}">
                  <a16:creationId xmlns:a16="http://schemas.microsoft.com/office/drawing/2014/main" id="{8325523E-7618-437F-BB56-FA842289D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654" y="3135359"/>
              <a:ext cx="102145" cy="84737"/>
            </a:xfrm>
            <a:custGeom>
              <a:avLst/>
              <a:gdLst>
                <a:gd name="T0" fmla="*/ 265 w 303"/>
                <a:gd name="T1" fmla="*/ 0 h 284"/>
                <a:gd name="T2" fmla="*/ 0 w 303"/>
                <a:gd name="T3" fmla="*/ 181 h 284"/>
                <a:gd name="T4" fmla="*/ 303 w 303"/>
                <a:gd name="T5" fmla="*/ 284 h 284"/>
                <a:gd name="T6" fmla="*/ 265 w 303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5" y="0"/>
                  </a:moveTo>
                  <a:lnTo>
                    <a:pt x="0" y="181"/>
                  </a:lnTo>
                  <a:lnTo>
                    <a:pt x="303" y="284"/>
                  </a:lnTo>
                  <a:cubicBezTo>
                    <a:pt x="247" y="201"/>
                    <a:pt x="232" y="96"/>
                    <a:pt x="265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9">
              <a:extLst>
                <a:ext uri="{FF2B5EF4-FFF2-40B4-BE49-F238E27FC236}">
                  <a16:creationId xmlns:a16="http://schemas.microsoft.com/office/drawing/2014/main" id="{7E07B2B2-12F5-4CFD-8DC4-A35FB053DA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5448" y="3982727"/>
              <a:ext cx="1059441" cy="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0">
              <a:extLst>
                <a:ext uri="{FF2B5EF4-FFF2-40B4-BE49-F238E27FC236}">
                  <a16:creationId xmlns:a16="http://schemas.microsoft.com/office/drawing/2014/main" id="{8716F44E-A7BD-4D11-9113-E4004370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327" y="3939666"/>
              <a:ext cx="95955" cy="87516"/>
            </a:xfrm>
            <a:custGeom>
              <a:avLst/>
              <a:gdLst>
                <a:gd name="T0" fmla="*/ 286 w 286"/>
                <a:gd name="T1" fmla="*/ 286 h 286"/>
                <a:gd name="T2" fmla="*/ 0 w 286"/>
                <a:gd name="T3" fmla="*/ 143 h 286"/>
                <a:gd name="T4" fmla="*/ 286 w 286"/>
                <a:gd name="T5" fmla="*/ 0 h 286"/>
                <a:gd name="T6" fmla="*/ 286 w 286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286"/>
                  </a:moveTo>
                  <a:lnTo>
                    <a:pt x="0" y="143"/>
                  </a:lnTo>
                  <a:lnTo>
                    <a:pt x="286" y="0"/>
                  </a:lnTo>
                  <a:cubicBezTo>
                    <a:pt x="241" y="90"/>
                    <a:pt x="241" y="196"/>
                    <a:pt x="286" y="286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1">
              <a:extLst>
                <a:ext uri="{FF2B5EF4-FFF2-40B4-BE49-F238E27FC236}">
                  <a16:creationId xmlns:a16="http://schemas.microsoft.com/office/drawing/2014/main" id="{73994EDC-82D9-49AE-83EA-4C55F12D7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3939666"/>
              <a:ext cx="95955" cy="87516"/>
            </a:xfrm>
            <a:custGeom>
              <a:avLst/>
              <a:gdLst>
                <a:gd name="T0" fmla="*/ 286 w 286"/>
                <a:gd name="T1" fmla="*/ 143 h 286"/>
                <a:gd name="T2" fmla="*/ 0 w 286"/>
                <a:gd name="T3" fmla="*/ 0 h 286"/>
                <a:gd name="T4" fmla="*/ 0 w 286"/>
                <a:gd name="T5" fmla="*/ 286 h 286"/>
                <a:gd name="T6" fmla="*/ 286 w 286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143"/>
                  </a:moveTo>
                  <a:lnTo>
                    <a:pt x="0" y="0"/>
                  </a:lnTo>
                  <a:cubicBezTo>
                    <a:pt x="45" y="90"/>
                    <a:pt x="45" y="196"/>
                    <a:pt x="0" y="286"/>
                  </a:cubicBezTo>
                  <a:lnTo>
                    <a:pt x="286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22">
              <a:extLst>
                <a:ext uri="{FF2B5EF4-FFF2-40B4-BE49-F238E27FC236}">
                  <a16:creationId xmlns:a16="http://schemas.microsoft.com/office/drawing/2014/main" id="{65C2C9B4-33B1-46C2-8D8F-0A57DD1E7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10679" y="3328449"/>
              <a:ext cx="297150" cy="3611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3">
              <a:extLst>
                <a:ext uri="{FF2B5EF4-FFF2-40B4-BE49-F238E27FC236}">
                  <a16:creationId xmlns:a16="http://schemas.microsoft.com/office/drawing/2014/main" id="{5CE9AF8A-B1CF-48DB-8944-BD29A3FD1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76" y="3318725"/>
              <a:ext cx="103693" cy="86126"/>
            </a:xfrm>
            <a:custGeom>
              <a:avLst/>
              <a:gdLst>
                <a:gd name="T0" fmla="*/ 304 w 304"/>
                <a:gd name="T1" fmla="*/ 180 h 283"/>
                <a:gd name="T2" fmla="*/ 39 w 304"/>
                <a:gd name="T3" fmla="*/ 0 h 283"/>
                <a:gd name="T4" fmla="*/ 0 w 304"/>
                <a:gd name="T5" fmla="*/ 283 h 283"/>
                <a:gd name="T6" fmla="*/ 304 w 304"/>
                <a:gd name="T7" fmla="*/ 18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283">
                  <a:moveTo>
                    <a:pt x="304" y="180"/>
                  </a:moveTo>
                  <a:lnTo>
                    <a:pt x="39" y="0"/>
                  </a:lnTo>
                  <a:cubicBezTo>
                    <a:pt x="72" y="95"/>
                    <a:pt x="57" y="200"/>
                    <a:pt x="0" y="283"/>
                  </a:cubicBezTo>
                  <a:lnTo>
                    <a:pt x="304" y="18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4">
              <a:extLst>
                <a:ext uri="{FF2B5EF4-FFF2-40B4-BE49-F238E27FC236}">
                  <a16:creationId xmlns:a16="http://schemas.microsoft.com/office/drawing/2014/main" id="{9E58D9B5-2E84-488D-8090-0B0BF4F99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559" y="3286775"/>
              <a:ext cx="102145" cy="86126"/>
            </a:xfrm>
            <a:custGeom>
              <a:avLst/>
              <a:gdLst>
                <a:gd name="T0" fmla="*/ 264 w 303"/>
                <a:gd name="T1" fmla="*/ 284 h 284"/>
                <a:gd name="T2" fmla="*/ 0 w 303"/>
                <a:gd name="T3" fmla="*/ 103 h 284"/>
                <a:gd name="T4" fmla="*/ 303 w 303"/>
                <a:gd name="T5" fmla="*/ 0 h 284"/>
                <a:gd name="T6" fmla="*/ 264 w 303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4" y="284"/>
                  </a:moveTo>
                  <a:lnTo>
                    <a:pt x="0" y="103"/>
                  </a:lnTo>
                  <a:lnTo>
                    <a:pt x="303" y="0"/>
                  </a:lnTo>
                  <a:cubicBezTo>
                    <a:pt x="246" y="83"/>
                    <a:pt x="232" y="188"/>
                    <a:pt x="264" y="284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Line 25">
              <a:extLst>
                <a:ext uri="{FF2B5EF4-FFF2-40B4-BE49-F238E27FC236}">
                  <a16:creationId xmlns:a16="http://schemas.microsoft.com/office/drawing/2014/main" id="{C2640849-D26E-4E7D-A1A1-008B29EC41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0446" y="3484031"/>
              <a:ext cx="150123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6">
              <a:extLst>
                <a:ext uri="{FF2B5EF4-FFF2-40B4-BE49-F238E27FC236}">
                  <a16:creationId xmlns:a16="http://schemas.microsoft.com/office/drawing/2014/main" id="{C61B4862-D375-49E3-AE92-4918BECB7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755" y="3863263"/>
              <a:ext cx="91312" cy="95850"/>
            </a:xfrm>
            <a:custGeom>
              <a:avLst/>
              <a:gdLst>
                <a:gd name="T0" fmla="*/ 46 w 272"/>
                <a:gd name="T1" fmla="*/ 316 h 316"/>
                <a:gd name="T2" fmla="*/ 272 w 272"/>
                <a:gd name="T3" fmla="*/ 89 h 316"/>
                <a:gd name="T4" fmla="*/ 0 w 272"/>
                <a:gd name="T5" fmla="*/ 0 h 316"/>
                <a:gd name="T6" fmla="*/ 46 w 272"/>
                <a:gd name="T7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6" y="316"/>
                  </a:moveTo>
                  <a:lnTo>
                    <a:pt x="272" y="89"/>
                  </a:lnTo>
                  <a:cubicBezTo>
                    <a:pt x="172" y="104"/>
                    <a:pt x="71" y="70"/>
                    <a:pt x="0" y="0"/>
                  </a:cubicBezTo>
                  <a:lnTo>
                    <a:pt x="46" y="3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7">
              <a:extLst>
                <a:ext uri="{FF2B5EF4-FFF2-40B4-BE49-F238E27FC236}">
                  <a16:creationId xmlns:a16="http://schemas.microsoft.com/office/drawing/2014/main" id="{0A8CBA48-F63D-464A-8A5F-699E5C539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044" y="3410407"/>
              <a:ext cx="92859" cy="97239"/>
            </a:xfrm>
            <a:custGeom>
              <a:avLst/>
              <a:gdLst>
                <a:gd name="T0" fmla="*/ 0 w 272"/>
                <a:gd name="T1" fmla="*/ 228 h 317"/>
                <a:gd name="T2" fmla="*/ 225 w 272"/>
                <a:gd name="T3" fmla="*/ 0 h 317"/>
                <a:gd name="T4" fmla="*/ 272 w 272"/>
                <a:gd name="T5" fmla="*/ 317 h 317"/>
                <a:gd name="T6" fmla="*/ 0 w 272"/>
                <a:gd name="T7" fmla="*/ 22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228"/>
                  </a:moveTo>
                  <a:lnTo>
                    <a:pt x="225" y="0"/>
                  </a:lnTo>
                  <a:lnTo>
                    <a:pt x="272" y="317"/>
                  </a:lnTo>
                  <a:cubicBezTo>
                    <a:pt x="200" y="246"/>
                    <a:pt x="100" y="213"/>
                    <a:pt x="0" y="228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858AFA8-DB61-435F-8120-7424C6B1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486" y="3027007"/>
              <a:ext cx="594299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Line 29">
              <a:extLst>
                <a:ext uri="{FF2B5EF4-FFF2-40B4-BE49-F238E27FC236}">
                  <a16:creationId xmlns:a16="http://schemas.microsoft.com/office/drawing/2014/main" id="{8B13EF69-706B-4EF4-B93B-4F6D0D870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1994" y="2611658"/>
              <a:ext cx="151670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0C0992B-F825-4338-A628-83C90695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303" y="2549147"/>
              <a:ext cx="92859" cy="95850"/>
            </a:xfrm>
            <a:custGeom>
              <a:avLst/>
              <a:gdLst>
                <a:gd name="T0" fmla="*/ 47 w 272"/>
                <a:gd name="T1" fmla="*/ 0 h 316"/>
                <a:gd name="T2" fmla="*/ 272 w 272"/>
                <a:gd name="T3" fmla="*/ 227 h 316"/>
                <a:gd name="T4" fmla="*/ 0 w 272"/>
                <a:gd name="T5" fmla="*/ 316 h 316"/>
                <a:gd name="T6" fmla="*/ 47 w 272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7" y="0"/>
                  </a:moveTo>
                  <a:lnTo>
                    <a:pt x="272" y="227"/>
                  </a:lnTo>
                  <a:cubicBezTo>
                    <a:pt x="172" y="212"/>
                    <a:pt x="72" y="245"/>
                    <a:pt x="0" y="31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EA607643-0620-4FE6-BD03-B73CDD82C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140" y="3000614"/>
              <a:ext cx="91312" cy="95850"/>
            </a:xfrm>
            <a:custGeom>
              <a:avLst/>
              <a:gdLst>
                <a:gd name="T0" fmla="*/ 0 w 272"/>
                <a:gd name="T1" fmla="*/ 89 h 317"/>
                <a:gd name="T2" fmla="*/ 225 w 272"/>
                <a:gd name="T3" fmla="*/ 317 h 317"/>
                <a:gd name="T4" fmla="*/ 272 w 272"/>
                <a:gd name="T5" fmla="*/ 0 h 317"/>
                <a:gd name="T6" fmla="*/ 0 w 272"/>
                <a:gd name="T7" fmla="*/ 8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89"/>
                  </a:moveTo>
                  <a:lnTo>
                    <a:pt x="225" y="317"/>
                  </a:lnTo>
                  <a:lnTo>
                    <a:pt x="272" y="0"/>
                  </a:lnTo>
                  <a:cubicBezTo>
                    <a:pt x="201" y="71"/>
                    <a:pt x="100" y="104"/>
                    <a:pt x="0" y="89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A1BB49D1-EFD4-4A57-8ABF-C06B6E751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3258992"/>
              <a:ext cx="128456" cy="270881"/>
            </a:xfrm>
            <a:custGeom>
              <a:avLst/>
              <a:gdLst>
                <a:gd name="T0" fmla="*/ 0 w 83"/>
                <a:gd name="T1" fmla="*/ 0 h 195"/>
                <a:gd name="T2" fmla="*/ 0 w 83"/>
                <a:gd name="T3" fmla="*/ 2 h 195"/>
                <a:gd name="T4" fmla="*/ 0 w 83"/>
                <a:gd name="T5" fmla="*/ 5 h 195"/>
                <a:gd name="T6" fmla="*/ 1 w 83"/>
                <a:gd name="T7" fmla="*/ 12 h 195"/>
                <a:gd name="T8" fmla="*/ 3 w 83"/>
                <a:gd name="T9" fmla="*/ 21 h 195"/>
                <a:gd name="T10" fmla="*/ 6 w 83"/>
                <a:gd name="T11" fmla="*/ 35 h 195"/>
                <a:gd name="T12" fmla="*/ 12 w 83"/>
                <a:gd name="T13" fmla="*/ 54 h 195"/>
                <a:gd name="T14" fmla="*/ 21 w 83"/>
                <a:gd name="T15" fmla="*/ 79 h 195"/>
                <a:gd name="T16" fmla="*/ 35 w 83"/>
                <a:gd name="T17" fmla="*/ 110 h 195"/>
                <a:gd name="T18" fmla="*/ 55 w 83"/>
                <a:gd name="T19" fmla="*/ 148 h 195"/>
                <a:gd name="T20" fmla="*/ 83 w 83"/>
                <a:gd name="T2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5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12"/>
                  </a:lnTo>
                  <a:lnTo>
                    <a:pt x="3" y="21"/>
                  </a:lnTo>
                  <a:lnTo>
                    <a:pt x="6" y="35"/>
                  </a:lnTo>
                  <a:lnTo>
                    <a:pt x="12" y="54"/>
                  </a:lnTo>
                  <a:lnTo>
                    <a:pt x="21" y="79"/>
                  </a:lnTo>
                  <a:lnTo>
                    <a:pt x="35" y="110"/>
                  </a:lnTo>
                  <a:lnTo>
                    <a:pt x="55" y="148"/>
                  </a:lnTo>
                  <a:lnTo>
                    <a:pt x="83" y="195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F83DC96D-C15E-4B46-9116-65FE8BFF2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2986723"/>
              <a:ext cx="128456" cy="272269"/>
            </a:xfrm>
            <a:custGeom>
              <a:avLst/>
              <a:gdLst>
                <a:gd name="T0" fmla="*/ 0 w 83"/>
                <a:gd name="T1" fmla="*/ 196 h 196"/>
                <a:gd name="T2" fmla="*/ 0 w 83"/>
                <a:gd name="T3" fmla="*/ 194 h 196"/>
                <a:gd name="T4" fmla="*/ 0 w 83"/>
                <a:gd name="T5" fmla="*/ 190 h 196"/>
                <a:gd name="T6" fmla="*/ 1 w 83"/>
                <a:gd name="T7" fmla="*/ 184 h 196"/>
                <a:gd name="T8" fmla="*/ 3 w 83"/>
                <a:gd name="T9" fmla="*/ 174 h 196"/>
                <a:gd name="T10" fmla="*/ 6 w 83"/>
                <a:gd name="T11" fmla="*/ 160 h 196"/>
                <a:gd name="T12" fmla="*/ 12 w 83"/>
                <a:gd name="T13" fmla="*/ 141 h 196"/>
                <a:gd name="T14" fmla="*/ 21 w 83"/>
                <a:gd name="T15" fmla="*/ 116 h 196"/>
                <a:gd name="T16" fmla="*/ 35 w 83"/>
                <a:gd name="T17" fmla="*/ 85 h 196"/>
                <a:gd name="T18" fmla="*/ 55 w 83"/>
                <a:gd name="T19" fmla="*/ 47 h 196"/>
                <a:gd name="T20" fmla="*/ 83 w 83"/>
                <a:gd name="T2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6">
                  <a:moveTo>
                    <a:pt x="0" y="196"/>
                  </a:moveTo>
                  <a:lnTo>
                    <a:pt x="0" y="194"/>
                  </a:lnTo>
                  <a:lnTo>
                    <a:pt x="0" y="190"/>
                  </a:lnTo>
                  <a:lnTo>
                    <a:pt x="1" y="184"/>
                  </a:lnTo>
                  <a:lnTo>
                    <a:pt x="3" y="174"/>
                  </a:lnTo>
                  <a:lnTo>
                    <a:pt x="6" y="160"/>
                  </a:lnTo>
                  <a:lnTo>
                    <a:pt x="12" y="141"/>
                  </a:lnTo>
                  <a:lnTo>
                    <a:pt x="21" y="116"/>
                  </a:lnTo>
                  <a:lnTo>
                    <a:pt x="35" y="85"/>
                  </a:lnTo>
                  <a:lnTo>
                    <a:pt x="55" y="47"/>
                  </a:lnTo>
                  <a:lnTo>
                    <a:pt x="83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9">
              <a:extLst>
                <a:ext uri="{FF2B5EF4-FFF2-40B4-BE49-F238E27FC236}">
                  <a16:creationId xmlns:a16="http://schemas.microsoft.com/office/drawing/2014/main" id="{52DD2E6E-3D44-4A40-A946-3745AC251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242" y="2236593"/>
              <a:ext cx="981213" cy="2037854"/>
            </a:xfrm>
            <a:custGeom>
              <a:avLst/>
              <a:gdLst>
                <a:gd name="T0" fmla="*/ 0 w 2913"/>
                <a:gd name="T1" fmla="*/ 352 h 6728"/>
                <a:gd name="T2" fmla="*/ 64 w 2913"/>
                <a:gd name="T3" fmla="*/ 672 h 6728"/>
                <a:gd name="T4" fmla="*/ 0 w 2913"/>
                <a:gd name="T5" fmla="*/ 864 h 6728"/>
                <a:gd name="T6" fmla="*/ 64 w 2913"/>
                <a:gd name="T7" fmla="*/ 1312 h 6728"/>
                <a:gd name="T8" fmla="*/ 32 w 2913"/>
                <a:gd name="T9" fmla="*/ 1408 h 6728"/>
                <a:gd name="T10" fmla="*/ 32 w 2913"/>
                <a:gd name="T11" fmla="*/ 1920 h 6728"/>
                <a:gd name="T12" fmla="*/ 64 w 2913"/>
                <a:gd name="T13" fmla="*/ 2016 h 6728"/>
                <a:gd name="T14" fmla="*/ 0 w 2913"/>
                <a:gd name="T15" fmla="*/ 2464 h 6728"/>
                <a:gd name="T16" fmla="*/ 64 w 2913"/>
                <a:gd name="T17" fmla="*/ 2784 h 6728"/>
                <a:gd name="T18" fmla="*/ 0 w 2913"/>
                <a:gd name="T19" fmla="*/ 2976 h 6728"/>
                <a:gd name="T20" fmla="*/ 64 w 2913"/>
                <a:gd name="T21" fmla="*/ 3424 h 6728"/>
                <a:gd name="T22" fmla="*/ 32 w 2913"/>
                <a:gd name="T23" fmla="*/ 3520 h 6728"/>
                <a:gd name="T24" fmla="*/ 32 w 2913"/>
                <a:gd name="T25" fmla="*/ 4032 h 6728"/>
                <a:gd name="T26" fmla="*/ 64 w 2913"/>
                <a:gd name="T27" fmla="*/ 4128 h 6728"/>
                <a:gd name="T28" fmla="*/ 0 w 2913"/>
                <a:gd name="T29" fmla="*/ 4576 h 6728"/>
                <a:gd name="T30" fmla="*/ 64 w 2913"/>
                <a:gd name="T31" fmla="*/ 4896 h 6728"/>
                <a:gd name="T32" fmla="*/ 0 w 2913"/>
                <a:gd name="T33" fmla="*/ 5088 h 6728"/>
                <a:gd name="T34" fmla="*/ 64 w 2913"/>
                <a:gd name="T35" fmla="*/ 5536 h 6728"/>
                <a:gd name="T36" fmla="*/ 32 w 2913"/>
                <a:gd name="T37" fmla="*/ 5632 h 6728"/>
                <a:gd name="T38" fmla="*/ 32 w 2913"/>
                <a:gd name="T39" fmla="*/ 6144 h 6728"/>
                <a:gd name="T40" fmla="*/ 64 w 2913"/>
                <a:gd name="T41" fmla="*/ 6240 h 6728"/>
                <a:gd name="T42" fmla="*/ 0 w 2913"/>
                <a:gd name="T43" fmla="*/ 6688 h 6728"/>
                <a:gd name="T44" fmla="*/ 344 w 2913"/>
                <a:gd name="T45" fmla="*/ 6664 h 6728"/>
                <a:gd name="T46" fmla="*/ 536 w 2913"/>
                <a:gd name="T47" fmla="*/ 6728 h 6728"/>
                <a:gd name="T48" fmla="*/ 984 w 2913"/>
                <a:gd name="T49" fmla="*/ 6664 h 6728"/>
                <a:gd name="T50" fmla="*/ 1080 w 2913"/>
                <a:gd name="T51" fmla="*/ 6696 h 6728"/>
                <a:gd name="T52" fmla="*/ 1592 w 2913"/>
                <a:gd name="T53" fmla="*/ 6696 h 6728"/>
                <a:gd name="T54" fmla="*/ 1688 w 2913"/>
                <a:gd name="T55" fmla="*/ 6664 h 6728"/>
                <a:gd name="T56" fmla="*/ 2136 w 2913"/>
                <a:gd name="T57" fmla="*/ 6728 h 6728"/>
                <a:gd name="T58" fmla="*/ 2456 w 2913"/>
                <a:gd name="T59" fmla="*/ 6664 h 6728"/>
                <a:gd name="T60" fmla="*/ 2648 w 2913"/>
                <a:gd name="T61" fmla="*/ 6728 h 6728"/>
                <a:gd name="T62" fmla="*/ 2840 w 2913"/>
                <a:gd name="T63" fmla="*/ 6728 h 6728"/>
                <a:gd name="T64" fmla="*/ 2849 w 2913"/>
                <a:gd name="T65" fmla="*/ 6288 h 6728"/>
                <a:gd name="T66" fmla="*/ 2881 w 2913"/>
                <a:gd name="T67" fmla="*/ 6192 h 6728"/>
                <a:gd name="T68" fmla="*/ 2881 w 2913"/>
                <a:gd name="T69" fmla="*/ 5680 h 6728"/>
                <a:gd name="T70" fmla="*/ 2849 w 2913"/>
                <a:gd name="T71" fmla="*/ 5584 h 6728"/>
                <a:gd name="T72" fmla="*/ 2913 w 2913"/>
                <a:gd name="T73" fmla="*/ 5136 h 6728"/>
                <a:gd name="T74" fmla="*/ 2849 w 2913"/>
                <a:gd name="T75" fmla="*/ 4816 h 6728"/>
                <a:gd name="T76" fmla="*/ 2913 w 2913"/>
                <a:gd name="T77" fmla="*/ 4624 h 6728"/>
                <a:gd name="T78" fmla="*/ 2849 w 2913"/>
                <a:gd name="T79" fmla="*/ 4176 h 6728"/>
                <a:gd name="T80" fmla="*/ 2881 w 2913"/>
                <a:gd name="T81" fmla="*/ 4080 h 6728"/>
                <a:gd name="T82" fmla="*/ 2881 w 2913"/>
                <a:gd name="T83" fmla="*/ 3568 h 6728"/>
                <a:gd name="T84" fmla="*/ 2849 w 2913"/>
                <a:gd name="T85" fmla="*/ 3472 h 6728"/>
                <a:gd name="T86" fmla="*/ 2913 w 2913"/>
                <a:gd name="T87" fmla="*/ 3024 h 6728"/>
                <a:gd name="T88" fmla="*/ 2849 w 2913"/>
                <a:gd name="T89" fmla="*/ 2704 h 6728"/>
                <a:gd name="T90" fmla="*/ 2913 w 2913"/>
                <a:gd name="T91" fmla="*/ 2512 h 6728"/>
                <a:gd name="T92" fmla="*/ 2849 w 2913"/>
                <a:gd name="T93" fmla="*/ 2064 h 6728"/>
                <a:gd name="T94" fmla="*/ 2881 w 2913"/>
                <a:gd name="T95" fmla="*/ 1968 h 6728"/>
                <a:gd name="T96" fmla="*/ 2881 w 2913"/>
                <a:gd name="T97" fmla="*/ 1456 h 6728"/>
                <a:gd name="T98" fmla="*/ 2849 w 2913"/>
                <a:gd name="T99" fmla="*/ 1360 h 6728"/>
                <a:gd name="T100" fmla="*/ 2913 w 2913"/>
                <a:gd name="T101" fmla="*/ 912 h 6728"/>
                <a:gd name="T102" fmla="*/ 2849 w 2913"/>
                <a:gd name="T103" fmla="*/ 592 h 6728"/>
                <a:gd name="T104" fmla="*/ 2913 w 2913"/>
                <a:gd name="T105" fmla="*/ 400 h 6728"/>
                <a:gd name="T106" fmla="*/ 2801 w 2913"/>
                <a:gd name="T107" fmla="*/ 64 h 6728"/>
                <a:gd name="T108" fmla="*/ 2705 w 2913"/>
                <a:gd name="T109" fmla="*/ 32 h 6728"/>
                <a:gd name="T110" fmla="*/ 2193 w 2913"/>
                <a:gd name="T111" fmla="*/ 32 h 6728"/>
                <a:gd name="T112" fmla="*/ 2097 w 2913"/>
                <a:gd name="T113" fmla="*/ 64 h 6728"/>
                <a:gd name="T114" fmla="*/ 1649 w 2913"/>
                <a:gd name="T115" fmla="*/ 0 h 6728"/>
                <a:gd name="T116" fmla="*/ 1329 w 2913"/>
                <a:gd name="T117" fmla="*/ 64 h 6728"/>
                <a:gd name="T118" fmla="*/ 1137 w 2913"/>
                <a:gd name="T119" fmla="*/ 0 h 6728"/>
                <a:gd name="T120" fmla="*/ 689 w 2913"/>
                <a:gd name="T121" fmla="*/ 64 h 6728"/>
                <a:gd name="T122" fmla="*/ 593 w 2913"/>
                <a:gd name="T123" fmla="*/ 32 h 6728"/>
                <a:gd name="T124" fmla="*/ 81 w 2913"/>
                <a:gd name="T125" fmla="*/ 32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13" h="6728">
                  <a:moveTo>
                    <a:pt x="64" y="96"/>
                  </a:moveTo>
                  <a:lnTo>
                    <a:pt x="64" y="160"/>
                  </a:lnTo>
                  <a:cubicBezTo>
                    <a:pt x="64" y="178"/>
                    <a:pt x="50" y="192"/>
                    <a:pt x="32" y="192"/>
                  </a:cubicBezTo>
                  <a:cubicBezTo>
                    <a:pt x="15" y="192"/>
                    <a:pt x="0" y="178"/>
                    <a:pt x="0" y="160"/>
                  </a:cubicBezTo>
                  <a:lnTo>
                    <a:pt x="0" y="96"/>
                  </a:lnTo>
                  <a:cubicBezTo>
                    <a:pt x="0" y="78"/>
                    <a:pt x="15" y="64"/>
                    <a:pt x="32" y="64"/>
                  </a:cubicBezTo>
                  <a:cubicBezTo>
                    <a:pt x="50" y="64"/>
                    <a:pt x="64" y="78"/>
                    <a:pt x="64" y="96"/>
                  </a:cubicBezTo>
                  <a:close/>
                  <a:moveTo>
                    <a:pt x="64" y="288"/>
                  </a:moveTo>
                  <a:lnTo>
                    <a:pt x="64" y="352"/>
                  </a:lnTo>
                  <a:cubicBezTo>
                    <a:pt x="64" y="370"/>
                    <a:pt x="50" y="384"/>
                    <a:pt x="32" y="384"/>
                  </a:cubicBezTo>
                  <a:cubicBezTo>
                    <a:pt x="15" y="384"/>
                    <a:pt x="0" y="370"/>
                    <a:pt x="0" y="352"/>
                  </a:cubicBezTo>
                  <a:lnTo>
                    <a:pt x="0" y="288"/>
                  </a:lnTo>
                  <a:cubicBezTo>
                    <a:pt x="0" y="270"/>
                    <a:pt x="15" y="256"/>
                    <a:pt x="32" y="256"/>
                  </a:cubicBezTo>
                  <a:cubicBezTo>
                    <a:pt x="50" y="256"/>
                    <a:pt x="64" y="270"/>
                    <a:pt x="64" y="288"/>
                  </a:cubicBezTo>
                  <a:close/>
                  <a:moveTo>
                    <a:pt x="64" y="480"/>
                  </a:moveTo>
                  <a:lnTo>
                    <a:pt x="64" y="544"/>
                  </a:lnTo>
                  <a:cubicBezTo>
                    <a:pt x="64" y="562"/>
                    <a:pt x="50" y="576"/>
                    <a:pt x="32" y="576"/>
                  </a:cubicBezTo>
                  <a:cubicBezTo>
                    <a:pt x="15" y="576"/>
                    <a:pt x="0" y="562"/>
                    <a:pt x="0" y="544"/>
                  </a:cubicBezTo>
                  <a:lnTo>
                    <a:pt x="0" y="480"/>
                  </a:lnTo>
                  <a:cubicBezTo>
                    <a:pt x="0" y="462"/>
                    <a:pt x="15" y="448"/>
                    <a:pt x="32" y="448"/>
                  </a:cubicBezTo>
                  <a:cubicBezTo>
                    <a:pt x="50" y="448"/>
                    <a:pt x="64" y="462"/>
                    <a:pt x="64" y="480"/>
                  </a:cubicBezTo>
                  <a:close/>
                  <a:moveTo>
                    <a:pt x="64" y="672"/>
                  </a:moveTo>
                  <a:lnTo>
                    <a:pt x="64" y="736"/>
                  </a:lnTo>
                  <a:cubicBezTo>
                    <a:pt x="64" y="754"/>
                    <a:pt x="50" y="768"/>
                    <a:pt x="32" y="768"/>
                  </a:cubicBezTo>
                  <a:cubicBezTo>
                    <a:pt x="15" y="768"/>
                    <a:pt x="0" y="754"/>
                    <a:pt x="0" y="736"/>
                  </a:cubicBezTo>
                  <a:lnTo>
                    <a:pt x="0" y="672"/>
                  </a:lnTo>
                  <a:cubicBezTo>
                    <a:pt x="0" y="654"/>
                    <a:pt x="15" y="640"/>
                    <a:pt x="32" y="640"/>
                  </a:cubicBezTo>
                  <a:cubicBezTo>
                    <a:pt x="50" y="640"/>
                    <a:pt x="64" y="654"/>
                    <a:pt x="64" y="672"/>
                  </a:cubicBezTo>
                  <a:close/>
                  <a:moveTo>
                    <a:pt x="64" y="864"/>
                  </a:moveTo>
                  <a:lnTo>
                    <a:pt x="64" y="928"/>
                  </a:lnTo>
                  <a:cubicBezTo>
                    <a:pt x="64" y="946"/>
                    <a:pt x="50" y="960"/>
                    <a:pt x="32" y="960"/>
                  </a:cubicBezTo>
                  <a:cubicBezTo>
                    <a:pt x="15" y="960"/>
                    <a:pt x="0" y="946"/>
                    <a:pt x="0" y="928"/>
                  </a:cubicBezTo>
                  <a:lnTo>
                    <a:pt x="0" y="864"/>
                  </a:lnTo>
                  <a:cubicBezTo>
                    <a:pt x="0" y="846"/>
                    <a:pt x="15" y="832"/>
                    <a:pt x="32" y="832"/>
                  </a:cubicBezTo>
                  <a:cubicBezTo>
                    <a:pt x="50" y="832"/>
                    <a:pt x="64" y="846"/>
                    <a:pt x="64" y="864"/>
                  </a:cubicBezTo>
                  <a:close/>
                  <a:moveTo>
                    <a:pt x="64" y="1056"/>
                  </a:moveTo>
                  <a:lnTo>
                    <a:pt x="64" y="1120"/>
                  </a:lnTo>
                  <a:cubicBezTo>
                    <a:pt x="64" y="1138"/>
                    <a:pt x="50" y="1152"/>
                    <a:pt x="32" y="1152"/>
                  </a:cubicBezTo>
                  <a:cubicBezTo>
                    <a:pt x="15" y="1152"/>
                    <a:pt x="0" y="1138"/>
                    <a:pt x="0" y="1120"/>
                  </a:cubicBezTo>
                  <a:lnTo>
                    <a:pt x="0" y="1056"/>
                  </a:lnTo>
                  <a:cubicBezTo>
                    <a:pt x="0" y="1038"/>
                    <a:pt x="15" y="1024"/>
                    <a:pt x="32" y="1024"/>
                  </a:cubicBezTo>
                  <a:cubicBezTo>
                    <a:pt x="50" y="1024"/>
                    <a:pt x="64" y="1038"/>
                    <a:pt x="64" y="1056"/>
                  </a:cubicBezTo>
                  <a:close/>
                  <a:moveTo>
                    <a:pt x="64" y="1248"/>
                  </a:moveTo>
                  <a:lnTo>
                    <a:pt x="64" y="1312"/>
                  </a:lnTo>
                  <a:cubicBezTo>
                    <a:pt x="64" y="1330"/>
                    <a:pt x="50" y="1344"/>
                    <a:pt x="32" y="1344"/>
                  </a:cubicBezTo>
                  <a:cubicBezTo>
                    <a:pt x="15" y="1344"/>
                    <a:pt x="0" y="1330"/>
                    <a:pt x="0" y="1312"/>
                  </a:cubicBezTo>
                  <a:lnTo>
                    <a:pt x="0" y="1248"/>
                  </a:lnTo>
                  <a:cubicBezTo>
                    <a:pt x="0" y="1230"/>
                    <a:pt x="15" y="1216"/>
                    <a:pt x="32" y="1216"/>
                  </a:cubicBezTo>
                  <a:cubicBezTo>
                    <a:pt x="50" y="1216"/>
                    <a:pt x="64" y="1230"/>
                    <a:pt x="64" y="1248"/>
                  </a:cubicBezTo>
                  <a:close/>
                  <a:moveTo>
                    <a:pt x="64" y="1440"/>
                  </a:moveTo>
                  <a:lnTo>
                    <a:pt x="64" y="1504"/>
                  </a:lnTo>
                  <a:cubicBezTo>
                    <a:pt x="64" y="1522"/>
                    <a:pt x="50" y="1536"/>
                    <a:pt x="32" y="1536"/>
                  </a:cubicBezTo>
                  <a:cubicBezTo>
                    <a:pt x="15" y="1536"/>
                    <a:pt x="0" y="1522"/>
                    <a:pt x="0" y="1504"/>
                  </a:cubicBezTo>
                  <a:lnTo>
                    <a:pt x="0" y="1440"/>
                  </a:lnTo>
                  <a:cubicBezTo>
                    <a:pt x="0" y="1422"/>
                    <a:pt x="15" y="1408"/>
                    <a:pt x="32" y="1408"/>
                  </a:cubicBezTo>
                  <a:cubicBezTo>
                    <a:pt x="50" y="1408"/>
                    <a:pt x="64" y="1422"/>
                    <a:pt x="64" y="1440"/>
                  </a:cubicBezTo>
                  <a:close/>
                  <a:moveTo>
                    <a:pt x="64" y="1632"/>
                  </a:moveTo>
                  <a:lnTo>
                    <a:pt x="64" y="1696"/>
                  </a:lnTo>
                  <a:cubicBezTo>
                    <a:pt x="64" y="1714"/>
                    <a:pt x="50" y="1728"/>
                    <a:pt x="32" y="1728"/>
                  </a:cubicBezTo>
                  <a:cubicBezTo>
                    <a:pt x="15" y="1728"/>
                    <a:pt x="0" y="1714"/>
                    <a:pt x="0" y="1696"/>
                  </a:cubicBezTo>
                  <a:lnTo>
                    <a:pt x="0" y="1632"/>
                  </a:lnTo>
                  <a:cubicBezTo>
                    <a:pt x="0" y="1614"/>
                    <a:pt x="15" y="1600"/>
                    <a:pt x="32" y="1600"/>
                  </a:cubicBezTo>
                  <a:cubicBezTo>
                    <a:pt x="50" y="1600"/>
                    <a:pt x="64" y="1614"/>
                    <a:pt x="64" y="1632"/>
                  </a:cubicBezTo>
                  <a:close/>
                  <a:moveTo>
                    <a:pt x="64" y="1824"/>
                  </a:moveTo>
                  <a:lnTo>
                    <a:pt x="64" y="1888"/>
                  </a:lnTo>
                  <a:cubicBezTo>
                    <a:pt x="64" y="1906"/>
                    <a:pt x="50" y="1920"/>
                    <a:pt x="32" y="1920"/>
                  </a:cubicBezTo>
                  <a:cubicBezTo>
                    <a:pt x="15" y="1920"/>
                    <a:pt x="0" y="1906"/>
                    <a:pt x="0" y="1888"/>
                  </a:cubicBezTo>
                  <a:lnTo>
                    <a:pt x="0" y="1824"/>
                  </a:lnTo>
                  <a:cubicBezTo>
                    <a:pt x="0" y="1806"/>
                    <a:pt x="15" y="1792"/>
                    <a:pt x="32" y="1792"/>
                  </a:cubicBezTo>
                  <a:cubicBezTo>
                    <a:pt x="50" y="1792"/>
                    <a:pt x="64" y="1806"/>
                    <a:pt x="64" y="1824"/>
                  </a:cubicBezTo>
                  <a:close/>
                  <a:moveTo>
                    <a:pt x="64" y="2016"/>
                  </a:moveTo>
                  <a:lnTo>
                    <a:pt x="64" y="2080"/>
                  </a:lnTo>
                  <a:cubicBezTo>
                    <a:pt x="64" y="2098"/>
                    <a:pt x="50" y="2112"/>
                    <a:pt x="32" y="2112"/>
                  </a:cubicBezTo>
                  <a:cubicBezTo>
                    <a:pt x="15" y="2112"/>
                    <a:pt x="0" y="2098"/>
                    <a:pt x="0" y="2080"/>
                  </a:cubicBezTo>
                  <a:lnTo>
                    <a:pt x="0" y="2016"/>
                  </a:lnTo>
                  <a:cubicBezTo>
                    <a:pt x="0" y="1998"/>
                    <a:pt x="15" y="1984"/>
                    <a:pt x="32" y="1984"/>
                  </a:cubicBezTo>
                  <a:cubicBezTo>
                    <a:pt x="50" y="1984"/>
                    <a:pt x="64" y="1998"/>
                    <a:pt x="64" y="2016"/>
                  </a:cubicBezTo>
                  <a:close/>
                  <a:moveTo>
                    <a:pt x="64" y="2208"/>
                  </a:moveTo>
                  <a:lnTo>
                    <a:pt x="64" y="2272"/>
                  </a:lnTo>
                  <a:cubicBezTo>
                    <a:pt x="64" y="2290"/>
                    <a:pt x="50" y="2304"/>
                    <a:pt x="32" y="2304"/>
                  </a:cubicBezTo>
                  <a:cubicBezTo>
                    <a:pt x="15" y="2304"/>
                    <a:pt x="0" y="2290"/>
                    <a:pt x="0" y="2272"/>
                  </a:cubicBezTo>
                  <a:lnTo>
                    <a:pt x="0" y="2208"/>
                  </a:lnTo>
                  <a:cubicBezTo>
                    <a:pt x="0" y="2190"/>
                    <a:pt x="15" y="2176"/>
                    <a:pt x="32" y="2176"/>
                  </a:cubicBezTo>
                  <a:cubicBezTo>
                    <a:pt x="50" y="2176"/>
                    <a:pt x="64" y="2190"/>
                    <a:pt x="64" y="2208"/>
                  </a:cubicBezTo>
                  <a:close/>
                  <a:moveTo>
                    <a:pt x="64" y="2400"/>
                  </a:moveTo>
                  <a:lnTo>
                    <a:pt x="64" y="2464"/>
                  </a:lnTo>
                  <a:cubicBezTo>
                    <a:pt x="64" y="2482"/>
                    <a:pt x="50" y="2496"/>
                    <a:pt x="32" y="2496"/>
                  </a:cubicBezTo>
                  <a:cubicBezTo>
                    <a:pt x="15" y="2496"/>
                    <a:pt x="0" y="2482"/>
                    <a:pt x="0" y="2464"/>
                  </a:cubicBezTo>
                  <a:lnTo>
                    <a:pt x="0" y="2400"/>
                  </a:lnTo>
                  <a:cubicBezTo>
                    <a:pt x="0" y="2382"/>
                    <a:pt x="15" y="2368"/>
                    <a:pt x="32" y="2368"/>
                  </a:cubicBezTo>
                  <a:cubicBezTo>
                    <a:pt x="50" y="2368"/>
                    <a:pt x="64" y="2382"/>
                    <a:pt x="64" y="2400"/>
                  </a:cubicBezTo>
                  <a:close/>
                  <a:moveTo>
                    <a:pt x="64" y="2592"/>
                  </a:moveTo>
                  <a:lnTo>
                    <a:pt x="64" y="2656"/>
                  </a:lnTo>
                  <a:cubicBezTo>
                    <a:pt x="64" y="2674"/>
                    <a:pt x="50" y="2688"/>
                    <a:pt x="32" y="2688"/>
                  </a:cubicBezTo>
                  <a:cubicBezTo>
                    <a:pt x="15" y="2688"/>
                    <a:pt x="0" y="2674"/>
                    <a:pt x="0" y="2656"/>
                  </a:cubicBezTo>
                  <a:lnTo>
                    <a:pt x="0" y="2592"/>
                  </a:lnTo>
                  <a:cubicBezTo>
                    <a:pt x="0" y="2574"/>
                    <a:pt x="15" y="2560"/>
                    <a:pt x="32" y="2560"/>
                  </a:cubicBezTo>
                  <a:cubicBezTo>
                    <a:pt x="50" y="2560"/>
                    <a:pt x="64" y="2574"/>
                    <a:pt x="64" y="2592"/>
                  </a:cubicBezTo>
                  <a:close/>
                  <a:moveTo>
                    <a:pt x="64" y="2784"/>
                  </a:moveTo>
                  <a:lnTo>
                    <a:pt x="64" y="2848"/>
                  </a:lnTo>
                  <a:cubicBezTo>
                    <a:pt x="64" y="2866"/>
                    <a:pt x="50" y="2880"/>
                    <a:pt x="32" y="2880"/>
                  </a:cubicBezTo>
                  <a:cubicBezTo>
                    <a:pt x="15" y="2880"/>
                    <a:pt x="0" y="2866"/>
                    <a:pt x="0" y="2848"/>
                  </a:cubicBezTo>
                  <a:lnTo>
                    <a:pt x="0" y="2784"/>
                  </a:lnTo>
                  <a:cubicBezTo>
                    <a:pt x="0" y="2766"/>
                    <a:pt x="15" y="2752"/>
                    <a:pt x="32" y="2752"/>
                  </a:cubicBezTo>
                  <a:cubicBezTo>
                    <a:pt x="50" y="2752"/>
                    <a:pt x="64" y="2766"/>
                    <a:pt x="64" y="2784"/>
                  </a:cubicBezTo>
                  <a:close/>
                  <a:moveTo>
                    <a:pt x="64" y="2976"/>
                  </a:moveTo>
                  <a:lnTo>
                    <a:pt x="64" y="3040"/>
                  </a:lnTo>
                  <a:cubicBezTo>
                    <a:pt x="64" y="3058"/>
                    <a:pt x="50" y="3072"/>
                    <a:pt x="32" y="3072"/>
                  </a:cubicBezTo>
                  <a:cubicBezTo>
                    <a:pt x="15" y="3072"/>
                    <a:pt x="0" y="3058"/>
                    <a:pt x="0" y="3040"/>
                  </a:cubicBezTo>
                  <a:lnTo>
                    <a:pt x="0" y="2976"/>
                  </a:lnTo>
                  <a:cubicBezTo>
                    <a:pt x="0" y="2958"/>
                    <a:pt x="15" y="2944"/>
                    <a:pt x="32" y="2944"/>
                  </a:cubicBezTo>
                  <a:cubicBezTo>
                    <a:pt x="50" y="2944"/>
                    <a:pt x="64" y="2958"/>
                    <a:pt x="64" y="2976"/>
                  </a:cubicBezTo>
                  <a:close/>
                  <a:moveTo>
                    <a:pt x="64" y="3168"/>
                  </a:moveTo>
                  <a:lnTo>
                    <a:pt x="64" y="3232"/>
                  </a:lnTo>
                  <a:cubicBezTo>
                    <a:pt x="64" y="3250"/>
                    <a:pt x="50" y="3264"/>
                    <a:pt x="32" y="3264"/>
                  </a:cubicBezTo>
                  <a:cubicBezTo>
                    <a:pt x="15" y="3264"/>
                    <a:pt x="0" y="3250"/>
                    <a:pt x="0" y="3232"/>
                  </a:cubicBezTo>
                  <a:lnTo>
                    <a:pt x="0" y="3168"/>
                  </a:lnTo>
                  <a:cubicBezTo>
                    <a:pt x="0" y="3150"/>
                    <a:pt x="15" y="3136"/>
                    <a:pt x="32" y="3136"/>
                  </a:cubicBezTo>
                  <a:cubicBezTo>
                    <a:pt x="50" y="3136"/>
                    <a:pt x="64" y="3150"/>
                    <a:pt x="64" y="3168"/>
                  </a:cubicBezTo>
                  <a:close/>
                  <a:moveTo>
                    <a:pt x="64" y="3360"/>
                  </a:moveTo>
                  <a:lnTo>
                    <a:pt x="64" y="3424"/>
                  </a:lnTo>
                  <a:cubicBezTo>
                    <a:pt x="64" y="3442"/>
                    <a:pt x="50" y="3456"/>
                    <a:pt x="32" y="3456"/>
                  </a:cubicBezTo>
                  <a:cubicBezTo>
                    <a:pt x="15" y="3456"/>
                    <a:pt x="0" y="3442"/>
                    <a:pt x="0" y="3424"/>
                  </a:cubicBezTo>
                  <a:lnTo>
                    <a:pt x="0" y="3360"/>
                  </a:lnTo>
                  <a:cubicBezTo>
                    <a:pt x="0" y="3342"/>
                    <a:pt x="15" y="3328"/>
                    <a:pt x="32" y="3328"/>
                  </a:cubicBezTo>
                  <a:cubicBezTo>
                    <a:pt x="50" y="3328"/>
                    <a:pt x="64" y="3342"/>
                    <a:pt x="64" y="3360"/>
                  </a:cubicBezTo>
                  <a:close/>
                  <a:moveTo>
                    <a:pt x="64" y="3552"/>
                  </a:moveTo>
                  <a:lnTo>
                    <a:pt x="64" y="3616"/>
                  </a:lnTo>
                  <a:cubicBezTo>
                    <a:pt x="64" y="3634"/>
                    <a:pt x="50" y="3648"/>
                    <a:pt x="32" y="3648"/>
                  </a:cubicBezTo>
                  <a:cubicBezTo>
                    <a:pt x="15" y="3648"/>
                    <a:pt x="0" y="3634"/>
                    <a:pt x="0" y="3616"/>
                  </a:cubicBezTo>
                  <a:lnTo>
                    <a:pt x="0" y="3552"/>
                  </a:lnTo>
                  <a:cubicBezTo>
                    <a:pt x="0" y="3534"/>
                    <a:pt x="15" y="3520"/>
                    <a:pt x="32" y="3520"/>
                  </a:cubicBezTo>
                  <a:cubicBezTo>
                    <a:pt x="50" y="3520"/>
                    <a:pt x="64" y="3534"/>
                    <a:pt x="64" y="3552"/>
                  </a:cubicBezTo>
                  <a:close/>
                  <a:moveTo>
                    <a:pt x="64" y="3744"/>
                  </a:moveTo>
                  <a:lnTo>
                    <a:pt x="64" y="3808"/>
                  </a:lnTo>
                  <a:cubicBezTo>
                    <a:pt x="64" y="3826"/>
                    <a:pt x="50" y="3840"/>
                    <a:pt x="32" y="3840"/>
                  </a:cubicBezTo>
                  <a:cubicBezTo>
                    <a:pt x="15" y="3840"/>
                    <a:pt x="0" y="3826"/>
                    <a:pt x="0" y="3808"/>
                  </a:cubicBezTo>
                  <a:lnTo>
                    <a:pt x="0" y="3744"/>
                  </a:lnTo>
                  <a:cubicBezTo>
                    <a:pt x="0" y="3726"/>
                    <a:pt x="15" y="3712"/>
                    <a:pt x="32" y="3712"/>
                  </a:cubicBezTo>
                  <a:cubicBezTo>
                    <a:pt x="50" y="3712"/>
                    <a:pt x="64" y="3726"/>
                    <a:pt x="64" y="3744"/>
                  </a:cubicBezTo>
                  <a:close/>
                  <a:moveTo>
                    <a:pt x="64" y="3936"/>
                  </a:moveTo>
                  <a:lnTo>
                    <a:pt x="64" y="4000"/>
                  </a:lnTo>
                  <a:cubicBezTo>
                    <a:pt x="64" y="4018"/>
                    <a:pt x="50" y="4032"/>
                    <a:pt x="32" y="4032"/>
                  </a:cubicBezTo>
                  <a:cubicBezTo>
                    <a:pt x="15" y="4032"/>
                    <a:pt x="0" y="4018"/>
                    <a:pt x="0" y="4000"/>
                  </a:cubicBezTo>
                  <a:lnTo>
                    <a:pt x="0" y="3936"/>
                  </a:lnTo>
                  <a:cubicBezTo>
                    <a:pt x="0" y="3918"/>
                    <a:pt x="15" y="3904"/>
                    <a:pt x="32" y="3904"/>
                  </a:cubicBezTo>
                  <a:cubicBezTo>
                    <a:pt x="50" y="3904"/>
                    <a:pt x="64" y="3918"/>
                    <a:pt x="64" y="3936"/>
                  </a:cubicBezTo>
                  <a:close/>
                  <a:moveTo>
                    <a:pt x="64" y="4128"/>
                  </a:moveTo>
                  <a:lnTo>
                    <a:pt x="64" y="4192"/>
                  </a:lnTo>
                  <a:cubicBezTo>
                    <a:pt x="64" y="4210"/>
                    <a:pt x="50" y="4224"/>
                    <a:pt x="32" y="4224"/>
                  </a:cubicBezTo>
                  <a:cubicBezTo>
                    <a:pt x="15" y="4224"/>
                    <a:pt x="0" y="4210"/>
                    <a:pt x="0" y="4192"/>
                  </a:cubicBezTo>
                  <a:lnTo>
                    <a:pt x="0" y="4128"/>
                  </a:lnTo>
                  <a:cubicBezTo>
                    <a:pt x="0" y="4110"/>
                    <a:pt x="15" y="4096"/>
                    <a:pt x="32" y="4096"/>
                  </a:cubicBezTo>
                  <a:cubicBezTo>
                    <a:pt x="50" y="4096"/>
                    <a:pt x="64" y="4110"/>
                    <a:pt x="64" y="4128"/>
                  </a:cubicBezTo>
                  <a:close/>
                  <a:moveTo>
                    <a:pt x="64" y="4320"/>
                  </a:moveTo>
                  <a:lnTo>
                    <a:pt x="64" y="4384"/>
                  </a:lnTo>
                  <a:cubicBezTo>
                    <a:pt x="64" y="4402"/>
                    <a:pt x="50" y="4416"/>
                    <a:pt x="32" y="4416"/>
                  </a:cubicBezTo>
                  <a:cubicBezTo>
                    <a:pt x="15" y="4416"/>
                    <a:pt x="0" y="4402"/>
                    <a:pt x="0" y="4384"/>
                  </a:cubicBezTo>
                  <a:lnTo>
                    <a:pt x="0" y="4320"/>
                  </a:lnTo>
                  <a:cubicBezTo>
                    <a:pt x="0" y="4302"/>
                    <a:pt x="15" y="4288"/>
                    <a:pt x="32" y="4288"/>
                  </a:cubicBezTo>
                  <a:cubicBezTo>
                    <a:pt x="50" y="4288"/>
                    <a:pt x="64" y="4302"/>
                    <a:pt x="64" y="4320"/>
                  </a:cubicBezTo>
                  <a:close/>
                  <a:moveTo>
                    <a:pt x="64" y="4512"/>
                  </a:moveTo>
                  <a:lnTo>
                    <a:pt x="64" y="4576"/>
                  </a:lnTo>
                  <a:cubicBezTo>
                    <a:pt x="64" y="4594"/>
                    <a:pt x="50" y="4608"/>
                    <a:pt x="32" y="4608"/>
                  </a:cubicBezTo>
                  <a:cubicBezTo>
                    <a:pt x="15" y="4608"/>
                    <a:pt x="0" y="4594"/>
                    <a:pt x="0" y="4576"/>
                  </a:cubicBezTo>
                  <a:lnTo>
                    <a:pt x="0" y="4512"/>
                  </a:lnTo>
                  <a:cubicBezTo>
                    <a:pt x="0" y="4494"/>
                    <a:pt x="15" y="4480"/>
                    <a:pt x="32" y="4480"/>
                  </a:cubicBezTo>
                  <a:cubicBezTo>
                    <a:pt x="50" y="4480"/>
                    <a:pt x="64" y="4494"/>
                    <a:pt x="64" y="4512"/>
                  </a:cubicBezTo>
                  <a:close/>
                  <a:moveTo>
                    <a:pt x="64" y="4704"/>
                  </a:moveTo>
                  <a:lnTo>
                    <a:pt x="64" y="4768"/>
                  </a:lnTo>
                  <a:cubicBezTo>
                    <a:pt x="64" y="4786"/>
                    <a:pt x="50" y="4800"/>
                    <a:pt x="32" y="4800"/>
                  </a:cubicBezTo>
                  <a:cubicBezTo>
                    <a:pt x="15" y="4800"/>
                    <a:pt x="0" y="4786"/>
                    <a:pt x="0" y="4768"/>
                  </a:cubicBezTo>
                  <a:lnTo>
                    <a:pt x="0" y="4704"/>
                  </a:lnTo>
                  <a:cubicBezTo>
                    <a:pt x="0" y="4686"/>
                    <a:pt x="15" y="4672"/>
                    <a:pt x="32" y="4672"/>
                  </a:cubicBezTo>
                  <a:cubicBezTo>
                    <a:pt x="50" y="4672"/>
                    <a:pt x="64" y="4686"/>
                    <a:pt x="64" y="4704"/>
                  </a:cubicBezTo>
                  <a:close/>
                  <a:moveTo>
                    <a:pt x="64" y="4896"/>
                  </a:moveTo>
                  <a:lnTo>
                    <a:pt x="64" y="4960"/>
                  </a:lnTo>
                  <a:cubicBezTo>
                    <a:pt x="64" y="4978"/>
                    <a:pt x="50" y="4992"/>
                    <a:pt x="32" y="4992"/>
                  </a:cubicBezTo>
                  <a:cubicBezTo>
                    <a:pt x="15" y="4992"/>
                    <a:pt x="0" y="4978"/>
                    <a:pt x="0" y="4960"/>
                  </a:cubicBezTo>
                  <a:lnTo>
                    <a:pt x="0" y="4896"/>
                  </a:lnTo>
                  <a:cubicBezTo>
                    <a:pt x="0" y="4878"/>
                    <a:pt x="15" y="4864"/>
                    <a:pt x="32" y="4864"/>
                  </a:cubicBezTo>
                  <a:cubicBezTo>
                    <a:pt x="50" y="4864"/>
                    <a:pt x="64" y="4878"/>
                    <a:pt x="64" y="4896"/>
                  </a:cubicBezTo>
                  <a:close/>
                  <a:moveTo>
                    <a:pt x="64" y="5088"/>
                  </a:moveTo>
                  <a:lnTo>
                    <a:pt x="64" y="5152"/>
                  </a:lnTo>
                  <a:cubicBezTo>
                    <a:pt x="64" y="5170"/>
                    <a:pt x="50" y="5184"/>
                    <a:pt x="32" y="5184"/>
                  </a:cubicBezTo>
                  <a:cubicBezTo>
                    <a:pt x="15" y="5184"/>
                    <a:pt x="0" y="5170"/>
                    <a:pt x="0" y="5152"/>
                  </a:cubicBezTo>
                  <a:lnTo>
                    <a:pt x="0" y="5088"/>
                  </a:lnTo>
                  <a:cubicBezTo>
                    <a:pt x="0" y="5070"/>
                    <a:pt x="15" y="5056"/>
                    <a:pt x="32" y="5056"/>
                  </a:cubicBezTo>
                  <a:cubicBezTo>
                    <a:pt x="50" y="5056"/>
                    <a:pt x="64" y="5070"/>
                    <a:pt x="64" y="5088"/>
                  </a:cubicBezTo>
                  <a:close/>
                  <a:moveTo>
                    <a:pt x="64" y="5280"/>
                  </a:moveTo>
                  <a:lnTo>
                    <a:pt x="64" y="5344"/>
                  </a:lnTo>
                  <a:cubicBezTo>
                    <a:pt x="64" y="5362"/>
                    <a:pt x="50" y="5376"/>
                    <a:pt x="32" y="5376"/>
                  </a:cubicBezTo>
                  <a:cubicBezTo>
                    <a:pt x="15" y="5376"/>
                    <a:pt x="0" y="5362"/>
                    <a:pt x="0" y="5344"/>
                  </a:cubicBezTo>
                  <a:lnTo>
                    <a:pt x="0" y="5280"/>
                  </a:lnTo>
                  <a:cubicBezTo>
                    <a:pt x="0" y="5262"/>
                    <a:pt x="15" y="5248"/>
                    <a:pt x="32" y="5248"/>
                  </a:cubicBezTo>
                  <a:cubicBezTo>
                    <a:pt x="50" y="5248"/>
                    <a:pt x="64" y="5262"/>
                    <a:pt x="64" y="5280"/>
                  </a:cubicBezTo>
                  <a:close/>
                  <a:moveTo>
                    <a:pt x="64" y="5472"/>
                  </a:moveTo>
                  <a:lnTo>
                    <a:pt x="64" y="5536"/>
                  </a:lnTo>
                  <a:cubicBezTo>
                    <a:pt x="64" y="5554"/>
                    <a:pt x="50" y="5568"/>
                    <a:pt x="32" y="5568"/>
                  </a:cubicBezTo>
                  <a:cubicBezTo>
                    <a:pt x="15" y="5568"/>
                    <a:pt x="0" y="5554"/>
                    <a:pt x="0" y="5536"/>
                  </a:cubicBezTo>
                  <a:lnTo>
                    <a:pt x="0" y="5472"/>
                  </a:lnTo>
                  <a:cubicBezTo>
                    <a:pt x="0" y="5454"/>
                    <a:pt x="15" y="5440"/>
                    <a:pt x="32" y="5440"/>
                  </a:cubicBezTo>
                  <a:cubicBezTo>
                    <a:pt x="50" y="5440"/>
                    <a:pt x="64" y="5454"/>
                    <a:pt x="64" y="5472"/>
                  </a:cubicBezTo>
                  <a:close/>
                  <a:moveTo>
                    <a:pt x="64" y="5664"/>
                  </a:moveTo>
                  <a:lnTo>
                    <a:pt x="64" y="5728"/>
                  </a:lnTo>
                  <a:cubicBezTo>
                    <a:pt x="64" y="5746"/>
                    <a:pt x="50" y="5760"/>
                    <a:pt x="32" y="5760"/>
                  </a:cubicBezTo>
                  <a:cubicBezTo>
                    <a:pt x="15" y="5760"/>
                    <a:pt x="0" y="5746"/>
                    <a:pt x="0" y="5728"/>
                  </a:cubicBezTo>
                  <a:lnTo>
                    <a:pt x="0" y="5664"/>
                  </a:lnTo>
                  <a:cubicBezTo>
                    <a:pt x="0" y="5646"/>
                    <a:pt x="15" y="5632"/>
                    <a:pt x="32" y="5632"/>
                  </a:cubicBezTo>
                  <a:cubicBezTo>
                    <a:pt x="50" y="5632"/>
                    <a:pt x="64" y="5646"/>
                    <a:pt x="64" y="5664"/>
                  </a:cubicBezTo>
                  <a:close/>
                  <a:moveTo>
                    <a:pt x="64" y="5856"/>
                  </a:moveTo>
                  <a:lnTo>
                    <a:pt x="64" y="5920"/>
                  </a:lnTo>
                  <a:cubicBezTo>
                    <a:pt x="64" y="5938"/>
                    <a:pt x="50" y="5952"/>
                    <a:pt x="32" y="5952"/>
                  </a:cubicBezTo>
                  <a:cubicBezTo>
                    <a:pt x="15" y="5952"/>
                    <a:pt x="0" y="5938"/>
                    <a:pt x="0" y="5920"/>
                  </a:cubicBezTo>
                  <a:lnTo>
                    <a:pt x="0" y="5856"/>
                  </a:lnTo>
                  <a:cubicBezTo>
                    <a:pt x="0" y="5838"/>
                    <a:pt x="15" y="5824"/>
                    <a:pt x="32" y="5824"/>
                  </a:cubicBezTo>
                  <a:cubicBezTo>
                    <a:pt x="50" y="5824"/>
                    <a:pt x="64" y="5838"/>
                    <a:pt x="64" y="5856"/>
                  </a:cubicBezTo>
                  <a:close/>
                  <a:moveTo>
                    <a:pt x="64" y="6048"/>
                  </a:moveTo>
                  <a:lnTo>
                    <a:pt x="64" y="6112"/>
                  </a:lnTo>
                  <a:cubicBezTo>
                    <a:pt x="64" y="6130"/>
                    <a:pt x="50" y="6144"/>
                    <a:pt x="32" y="6144"/>
                  </a:cubicBezTo>
                  <a:cubicBezTo>
                    <a:pt x="15" y="6144"/>
                    <a:pt x="0" y="6130"/>
                    <a:pt x="0" y="6112"/>
                  </a:cubicBezTo>
                  <a:lnTo>
                    <a:pt x="0" y="6048"/>
                  </a:lnTo>
                  <a:cubicBezTo>
                    <a:pt x="0" y="6030"/>
                    <a:pt x="15" y="6016"/>
                    <a:pt x="32" y="6016"/>
                  </a:cubicBezTo>
                  <a:cubicBezTo>
                    <a:pt x="50" y="6016"/>
                    <a:pt x="64" y="6030"/>
                    <a:pt x="64" y="6048"/>
                  </a:cubicBezTo>
                  <a:close/>
                  <a:moveTo>
                    <a:pt x="64" y="6240"/>
                  </a:moveTo>
                  <a:lnTo>
                    <a:pt x="64" y="6304"/>
                  </a:lnTo>
                  <a:cubicBezTo>
                    <a:pt x="64" y="6322"/>
                    <a:pt x="50" y="6336"/>
                    <a:pt x="32" y="6336"/>
                  </a:cubicBezTo>
                  <a:cubicBezTo>
                    <a:pt x="15" y="6336"/>
                    <a:pt x="0" y="6322"/>
                    <a:pt x="0" y="6304"/>
                  </a:cubicBezTo>
                  <a:lnTo>
                    <a:pt x="0" y="6240"/>
                  </a:lnTo>
                  <a:cubicBezTo>
                    <a:pt x="0" y="6222"/>
                    <a:pt x="15" y="6208"/>
                    <a:pt x="32" y="6208"/>
                  </a:cubicBezTo>
                  <a:cubicBezTo>
                    <a:pt x="50" y="6208"/>
                    <a:pt x="64" y="6222"/>
                    <a:pt x="64" y="6240"/>
                  </a:cubicBezTo>
                  <a:close/>
                  <a:moveTo>
                    <a:pt x="64" y="6432"/>
                  </a:moveTo>
                  <a:lnTo>
                    <a:pt x="64" y="6496"/>
                  </a:lnTo>
                  <a:cubicBezTo>
                    <a:pt x="64" y="6514"/>
                    <a:pt x="50" y="6528"/>
                    <a:pt x="32" y="6528"/>
                  </a:cubicBezTo>
                  <a:cubicBezTo>
                    <a:pt x="15" y="6528"/>
                    <a:pt x="0" y="6514"/>
                    <a:pt x="0" y="6496"/>
                  </a:cubicBezTo>
                  <a:lnTo>
                    <a:pt x="0" y="6432"/>
                  </a:lnTo>
                  <a:cubicBezTo>
                    <a:pt x="0" y="6414"/>
                    <a:pt x="15" y="6400"/>
                    <a:pt x="32" y="6400"/>
                  </a:cubicBezTo>
                  <a:cubicBezTo>
                    <a:pt x="50" y="6400"/>
                    <a:pt x="64" y="6414"/>
                    <a:pt x="64" y="6432"/>
                  </a:cubicBezTo>
                  <a:close/>
                  <a:moveTo>
                    <a:pt x="64" y="6624"/>
                  </a:moveTo>
                  <a:lnTo>
                    <a:pt x="64" y="6688"/>
                  </a:lnTo>
                  <a:cubicBezTo>
                    <a:pt x="64" y="6706"/>
                    <a:pt x="50" y="6720"/>
                    <a:pt x="32" y="6720"/>
                  </a:cubicBezTo>
                  <a:cubicBezTo>
                    <a:pt x="15" y="6720"/>
                    <a:pt x="0" y="6706"/>
                    <a:pt x="0" y="6688"/>
                  </a:cubicBezTo>
                  <a:lnTo>
                    <a:pt x="0" y="6624"/>
                  </a:lnTo>
                  <a:cubicBezTo>
                    <a:pt x="0" y="6606"/>
                    <a:pt x="15" y="6592"/>
                    <a:pt x="32" y="6592"/>
                  </a:cubicBezTo>
                  <a:cubicBezTo>
                    <a:pt x="50" y="6592"/>
                    <a:pt x="64" y="6606"/>
                    <a:pt x="64" y="6624"/>
                  </a:cubicBezTo>
                  <a:close/>
                  <a:moveTo>
                    <a:pt x="152" y="6664"/>
                  </a:moveTo>
                  <a:lnTo>
                    <a:pt x="216" y="6664"/>
                  </a:lnTo>
                  <a:cubicBezTo>
                    <a:pt x="234" y="6664"/>
                    <a:pt x="248" y="6678"/>
                    <a:pt x="248" y="6696"/>
                  </a:cubicBezTo>
                  <a:cubicBezTo>
                    <a:pt x="248" y="6714"/>
                    <a:pt x="234" y="6728"/>
                    <a:pt x="216" y="6728"/>
                  </a:cubicBezTo>
                  <a:lnTo>
                    <a:pt x="152" y="6728"/>
                  </a:lnTo>
                  <a:cubicBezTo>
                    <a:pt x="135" y="6728"/>
                    <a:pt x="120" y="6714"/>
                    <a:pt x="120" y="6696"/>
                  </a:cubicBezTo>
                  <a:cubicBezTo>
                    <a:pt x="120" y="6678"/>
                    <a:pt x="135" y="6664"/>
                    <a:pt x="152" y="6664"/>
                  </a:cubicBezTo>
                  <a:close/>
                  <a:moveTo>
                    <a:pt x="344" y="6664"/>
                  </a:moveTo>
                  <a:lnTo>
                    <a:pt x="408" y="6664"/>
                  </a:lnTo>
                  <a:cubicBezTo>
                    <a:pt x="426" y="6664"/>
                    <a:pt x="440" y="6678"/>
                    <a:pt x="440" y="6696"/>
                  </a:cubicBezTo>
                  <a:cubicBezTo>
                    <a:pt x="440" y="6714"/>
                    <a:pt x="426" y="6728"/>
                    <a:pt x="408" y="6728"/>
                  </a:cubicBezTo>
                  <a:lnTo>
                    <a:pt x="344" y="6728"/>
                  </a:lnTo>
                  <a:cubicBezTo>
                    <a:pt x="327" y="6728"/>
                    <a:pt x="312" y="6714"/>
                    <a:pt x="312" y="6696"/>
                  </a:cubicBezTo>
                  <a:cubicBezTo>
                    <a:pt x="312" y="6678"/>
                    <a:pt x="327" y="6664"/>
                    <a:pt x="344" y="6664"/>
                  </a:cubicBezTo>
                  <a:close/>
                  <a:moveTo>
                    <a:pt x="536" y="6664"/>
                  </a:moveTo>
                  <a:lnTo>
                    <a:pt x="600" y="6664"/>
                  </a:lnTo>
                  <a:cubicBezTo>
                    <a:pt x="618" y="6664"/>
                    <a:pt x="632" y="6678"/>
                    <a:pt x="632" y="6696"/>
                  </a:cubicBezTo>
                  <a:cubicBezTo>
                    <a:pt x="632" y="6714"/>
                    <a:pt x="618" y="6728"/>
                    <a:pt x="600" y="6728"/>
                  </a:cubicBezTo>
                  <a:lnTo>
                    <a:pt x="536" y="6728"/>
                  </a:lnTo>
                  <a:cubicBezTo>
                    <a:pt x="519" y="6728"/>
                    <a:pt x="504" y="6714"/>
                    <a:pt x="504" y="6696"/>
                  </a:cubicBezTo>
                  <a:cubicBezTo>
                    <a:pt x="504" y="6678"/>
                    <a:pt x="519" y="6664"/>
                    <a:pt x="536" y="6664"/>
                  </a:cubicBezTo>
                  <a:close/>
                  <a:moveTo>
                    <a:pt x="728" y="6664"/>
                  </a:moveTo>
                  <a:lnTo>
                    <a:pt x="792" y="6664"/>
                  </a:lnTo>
                  <a:cubicBezTo>
                    <a:pt x="810" y="6664"/>
                    <a:pt x="824" y="6678"/>
                    <a:pt x="824" y="6696"/>
                  </a:cubicBezTo>
                  <a:cubicBezTo>
                    <a:pt x="824" y="6714"/>
                    <a:pt x="810" y="6728"/>
                    <a:pt x="792" y="6728"/>
                  </a:cubicBezTo>
                  <a:lnTo>
                    <a:pt x="728" y="6728"/>
                  </a:lnTo>
                  <a:cubicBezTo>
                    <a:pt x="711" y="6728"/>
                    <a:pt x="696" y="6714"/>
                    <a:pt x="696" y="6696"/>
                  </a:cubicBezTo>
                  <a:cubicBezTo>
                    <a:pt x="696" y="6678"/>
                    <a:pt x="711" y="6664"/>
                    <a:pt x="728" y="6664"/>
                  </a:cubicBezTo>
                  <a:close/>
                  <a:moveTo>
                    <a:pt x="920" y="6664"/>
                  </a:moveTo>
                  <a:lnTo>
                    <a:pt x="984" y="6664"/>
                  </a:lnTo>
                  <a:cubicBezTo>
                    <a:pt x="1002" y="6664"/>
                    <a:pt x="1016" y="6678"/>
                    <a:pt x="1016" y="6696"/>
                  </a:cubicBezTo>
                  <a:cubicBezTo>
                    <a:pt x="1016" y="6714"/>
                    <a:pt x="1002" y="6728"/>
                    <a:pt x="984" y="6728"/>
                  </a:cubicBezTo>
                  <a:lnTo>
                    <a:pt x="920" y="6728"/>
                  </a:lnTo>
                  <a:cubicBezTo>
                    <a:pt x="903" y="6728"/>
                    <a:pt x="888" y="6714"/>
                    <a:pt x="888" y="6696"/>
                  </a:cubicBezTo>
                  <a:cubicBezTo>
                    <a:pt x="888" y="6678"/>
                    <a:pt x="903" y="6664"/>
                    <a:pt x="920" y="6664"/>
                  </a:cubicBezTo>
                  <a:close/>
                  <a:moveTo>
                    <a:pt x="1112" y="6664"/>
                  </a:moveTo>
                  <a:lnTo>
                    <a:pt x="1176" y="6664"/>
                  </a:lnTo>
                  <a:cubicBezTo>
                    <a:pt x="1194" y="6664"/>
                    <a:pt x="1208" y="6678"/>
                    <a:pt x="1208" y="6696"/>
                  </a:cubicBezTo>
                  <a:cubicBezTo>
                    <a:pt x="1208" y="6714"/>
                    <a:pt x="1194" y="6728"/>
                    <a:pt x="1176" y="6728"/>
                  </a:cubicBezTo>
                  <a:lnTo>
                    <a:pt x="1112" y="6728"/>
                  </a:lnTo>
                  <a:cubicBezTo>
                    <a:pt x="1095" y="6728"/>
                    <a:pt x="1080" y="6714"/>
                    <a:pt x="1080" y="6696"/>
                  </a:cubicBezTo>
                  <a:cubicBezTo>
                    <a:pt x="1080" y="6678"/>
                    <a:pt x="1095" y="6664"/>
                    <a:pt x="1112" y="6664"/>
                  </a:cubicBezTo>
                  <a:close/>
                  <a:moveTo>
                    <a:pt x="1304" y="6664"/>
                  </a:moveTo>
                  <a:lnTo>
                    <a:pt x="1368" y="6664"/>
                  </a:lnTo>
                  <a:cubicBezTo>
                    <a:pt x="1386" y="6664"/>
                    <a:pt x="1400" y="6678"/>
                    <a:pt x="1400" y="6696"/>
                  </a:cubicBezTo>
                  <a:cubicBezTo>
                    <a:pt x="1400" y="6714"/>
                    <a:pt x="1386" y="6728"/>
                    <a:pt x="1368" y="6728"/>
                  </a:cubicBezTo>
                  <a:lnTo>
                    <a:pt x="1304" y="6728"/>
                  </a:lnTo>
                  <a:cubicBezTo>
                    <a:pt x="1287" y="6728"/>
                    <a:pt x="1272" y="6714"/>
                    <a:pt x="1272" y="6696"/>
                  </a:cubicBezTo>
                  <a:cubicBezTo>
                    <a:pt x="1272" y="6678"/>
                    <a:pt x="1287" y="6664"/>
                    <a:pt x="1304" y="6664"/>
                  </a:cubicBezTo>
                  <a:close/>
                  <a:moveTo>
                    <a:pt x="1496" y="6664"/>
                  </a:moveTo>
                  <a:lnTo>
                    <a:pt x="1560" y="6664"/>
                  </a:lnTo>
                  <a:cubicBezTo>
                    <a:pt x="1578" y="6664"/>
                    <a:pt x="1592" y="6678"/>
                    <a:pt x="1592" y="6696"/>
                  </a:cubicBezTo>
                  <a:cubicBezTo>
                    <a:pt x="1592" y="6714"/>
                    <a:pt x="1578" y="6728"/>
                    <a:pt x="1560" y="6728"/>
                  </a:cubicBezTo>
                  <a:lnTo>
                    <a:pt x="1496" y="6728"/>
                  </a:lnTo>
                  <a:cubicBezTo>
                    <a:pt x="1479" y="6728"/>
                    <a:pt x="1464" y="6714"/>
                    <a:pt x="1464" y="6696"/>
                  </a:cubicBezTo>
                  <a:cubicBezTo>
                    <a:pt x="1464" y="6678"/>
                    <a:pt x="1479" y="6664"/>
                    <a:pt x="1496" y="6664"/>
                  </a:cubicBezTo>
                  <a:close/>
                  <a:moveTo>
                    <a:pt x="1688" y="6664"/>
                  </a:moveTo>
                  <a:lnTo>
                    <a:pt x="1752" y="6664"/>
                  </a:lnTo>
                  <a:cubicBezTo>
                    <a:pt x="1770" y="6664"/>
                    <a:pt x="1784" y="6678"/>
                    <a:pt x="1784" y="6696"/>
                  </a:cubicBezTo>
                  <a:cubicBezTo>
                    <a:pt x="1784" y="6714"/>
                    <a:pt x="1770" y="6728"/>
                    <a:pt x="1752" y="6728"/>
                  </a:cubicBezTo>
                  <a:lnTo>
                    <a:pt x="1688" y="6728"/>
                  </a:lnTo>
                  <a:cubicBezTo>
                    <a:pt x="1671" y="6728"/>
                    <a:pt x="1656" y="6714"/>
                    <a:pt x="1656" y="6696"/>
                  </a:cubicBezTo>
                  <a:cubicBezTo>
                    <a:pt x="1656" y="6678"/>
                    <a:pt x="1671" y="6664"/>
                    <a:pt x="1688" y="6664"/>
                  </a:cubicBezTo>
                  <a:close/>
                  <a:moveTo>
                    <a:pt x="1880" y="6664"/>
                  </a:moveTo>
                  <a:lnTo>
                    <a:pt x="1944" y="6664"/>
                  </a:lnTo>
                  <a:cubicBezTo>
                    <a:pt x="1962" y="6664"/>
                    <a:pt x="1976" y="6678"/>
                    <a:pt x="1976" y="6696"/>
                  </a:cubicBezTo>
                  <a:cubicBezTo>
                    <a:pt x="1976" y="6714"/>
                    <a:pt x="1962" y="6728"/>
                    <a:pt x="1944" y="6728"/>
                  </a:cubicBezTo>
                  <a:lnTo>
                    <a:pt x="1880" y="6728"/>
                  </a:lnTo>
                  <a:cubicBezTo>
                    <a:pt x="1863" y="6728"/>
                    <a:pt x="1848" y="6714"/>
                    <a:pt x="1848" y="6696"/>
                  </a:cubicBezTo>
                  <a:cubicBezTo>
                    <a:pt x="1848" y="6678"/>
                    <a:pt x="1863" y="6664"/>
                    <a:pt x="1880" y="6664"/>
                  </a:cubicBezTo>
                  <a:close/>
                  <a:moveTo>
                    <a:pt x="2072" y="6664"/>
                  </a:moveTo>
                  <a:lnTo>
                    <a:pt x="2136" y="6664"/>
                  </a:lnTo>
                  <a:cubicBezTo>
                    <a:pt x="2154" y="6664"/>
                    <a:pt x="2168" y="6678"/>
                    <a:pt x="2168" y="6696"/>
                  </a:cubicBezTo>
                  <a:cubicBezTo>
                    <a:pt x="2168" y="6714"/>
                    <a:pt x="2154" y="6728"/>
                    <a:pt x="2136" y="6728"/>
                  </a:cubicBezTo>
                  <a:lnTo>
                    <a:pt x="2072" y="6728"/>
                  </a:lnTo>
                  <a:cubicBezTo>
                    <a:pt x="2055" y="6728"/>
                    <a:pt x="2040" y="6714"/>
                    <a:pt x="2040" y="6696"/>
                  </a:cubicBezTo>
                  <a:cubicBezTo>
                    <a:pt x="2040" y="6678"/>
                    <a:pt x="2055" y="6664"/>
                    <a:pt x="2072" y="6664"/>
                  </a:cubicBezTo>
                  <a:close/>
                  <a:moveTo>
                    <a:pt x="2264" y="6664"/>
                  </a:moveTo>
                  <a:lnTo>
                    <a:pt x="2328" y="6664"/>
                  </a:lnTo>
                  <a:cubicBezTo>
                    <a:pt x="2346" y="6664"/>
                    <a:pt x="2360" y="6678"/>
                    <a:pt x="2360" y="6696"/>
                  </a:cubicBezTo>
                  <a:cubicBezTo>
                    <a:pt x="2360" y="6714"/>
                    <a:pt x="2346" y="6728"/>
                    <a:pt x="2328" y="6728"/>
                  </a:cubicBezTo>
                  <a:lnTo>
                    <a:pt x="2264" y="6728"/>
                  </a:lnTo>
                  <a:cubicBezTo>
                    <a:pt x="2247" y="6728"/>
                    <a:pt x="2232" y="6714"/>
                    <a:pt x="2232" y="6696"/>
                  </a:cubicBezTo>
                  <a:cubicBezTo>
                    <a:pt x="2232" y="6678"/>
                    <a:pt x="2247" y="6664"/>
                    <a:pt x="2264" y="6664"/>
                  </a:cubicBezTo>
                  <a:close/>
                  <a:moveTo>
                    <a:pt x="2456" y="6664"/>
                  </a:moveTo>
                  <a:lnTo>
                    <a:pt x="2520" y="6664"/>
                  </a:lnTo>
                  <a:cubicBezTo>
                    <a:pt x="2538" y="6664"/>
                    <a:pt x="2552" y="6678"/>
                    <a:pt x="2552" y="6696"/>
                  </a:cubicBezTo>
                  <a:cubicBezTo>
                    <a:pt x="2552" y="6714"/>
                    <a:pt x="2538" y="6728"/>
                    <a:pt x="2520" y="6728"/>
                  </a:cubicBezTo>
                  <a:lnTo>
                    <a:pt x="2456" y="6728"/>
                  </a:lnTo>
                  <a:cubicBezTo>
                    <a:pt x="2439" y="6728"/>
                    <a:pt x="2424" y="6714"/>
                    <a:pt x="2424" y="6696"/>
                  </a:cubicBezTo>
                  <a:cubicBezTo>
                    <a:pt x="2424" y="6678"/>
                    <a:pt x="2439" y="6664"/>
                    <a:pt x="2456" y="6664"/>
                  </a:cubicBezTo>
                  <a:close/>
                  <a:moveTo>
                    <a:pt x="2648" y="6664"/>
                  </a:moveTo>
                  <a:lnTo>
                    <a:pt x="2712" y="6664"/>
                  </a:lnTo>
                  <a:cubicBezTo>
                    <a:pt x="2730" y="6664"/>
                    <a:pt x="2744" y="6678"/>
                    <a:pt x="2744" y="6696"/>
                  </a:cubicBezTo>
                  <a:cubicBezTo>
                    <a:pt x="2744" y="6714"/>
                    <a:pt x="2730" y="6728"/>
                    <a:pt x="2712" y="6728"/>
                  </a:cubicBezTo>
                  <a:lnTo>
                    <a:pt x="2648" y="6728"/>
                  </a:lnTo>
                  <a:cubicBezTo>
                    <a:pt x="2631" y="6728"/>
                    <a:pt x="2616" y="6714"/>
                    <a:pt x="2616" y="6696"/>
                  </a:cubicBezTo>
                  <a:cubicBezTo>
                    <a:pt x="2616" y="6678"/>
                    <a:pt x="2631" y="6664"/>
                    <a:pt x="2648" y="6664"/>
                  </a:cubicBezTo>
                  <a:close/>
                  <a:moveTo>
                    <a:pt x="2840" y="6664"/>
                  </a:moveTo>
                  <a:lnTo>
                    <a:pt x="2881" y="6664"/>
                  </a:lnTo>
                  <a:lnTo>
                    <a:pt x="2849" y="6696"/>
                  </a:lnTo>
                  <a:lnTo>
                    <a:pt x="2849" y="6672"/>
                  </a:lnTo>
                  <a:cubicBezTo>
                    <a:pt x="2849" y="6655"/>
                    <a:pt x="2863" y="6640"/>
                    <a:pt x="2881" y="6640"/>
                  </a:cubicBezTo>
                  <a:cubicBezTo>
                    <a:pt x="2898" y="6640"/>
                    <a:pt x="2913" y="6655"/>
                    <a:pt x="2913" y="6672"/>
                  </a:cubicBezTo>
                  <a:lnTo>
                    <a:pt x="2913" y="6696"/>
                  </a:lnTo>
                  <a:cubicBezTo>
                    <a:pt x="2913" y="6714"/>
                    <a:pt x="2898" y="6728"/>
                    <a:pt x="2881" y="6728"/>
                  </a:cubicBezTo>
                  <a:lnTo>
                    <a:pt x="2840" y="6728"/>
                  </a:lnTo>
                  <a:cubicBezTo>
                    <a:pt x="2823" y="6728"/>
                    <a:pt x="2808" y="6714"/>
                    <a:pt x="2808" y="6696"/>
                  </a:cubicBezTo>
                  <a:cubicBezTo>
                    <a:pt x="2808" y="6678"/>
                    <a:pt x="2823" y="6664"/>
                    <a:pt x="2840" y="6664"/>
                  </a:cubicBezTo>
                  <a:close/>
                  <a:moveTo>
                    <a:pt x="2849" y="6544"/>
                  </a:moveTo>
                  <a:lnTo>
                    <a:pt x="2849" y="6480"/>
                  </a:lnTo>
                  <a:cubicBezTo>
                    <a:pt x="2849" y="6463"/>
                    <a:pt x="2863" y="6448"/>
                    <a:pt x="2881" y="6448"/>
                  </a:cubicBezTo>
                  <a:cubicBezTo>
                    <a:pt x="2898" y="6448"/>
                    <a:pt x="2913" y="6463"/>
                    <a:pt x="2913" y="6480"/>
                  </a:cubicBezTo>
                  <a:lnTo>
                    <a:pt x="2913" y="6544"/>
                  </a:lnTo>
                  <a:cubicBezTo>
                    <a:pt x="2913" y="6562"/>
                    <a:pt x="2898" y="6576"/>
                    <a:pt x="2881" y="6576"/>
                  </a:cubicBezTo>
                  <a:cubicBezTo>
                    <a:pt x="2863" y="6576"/>
                    <a:pt x="2849" y="6562"/>
                    <a:pt x="2849" y="6544"/>
                  </a:cubicBezTo>
                  <a:close/>
                  <a:moveTo>
                    <a:pt x="2849" y="6352"/>
                  </a:moveTo>
                  <a:lnTo>
                    <a:pt x="2849" y="6288"/>
                  </a:lnTo>
                  <a:cubicBezTo>
                    <a:pt x="2849" y="6271"/>
                    <a:pt x="2863" y="6256"/>
                    <a:pt x="2881" y="6256"/>
                  </a:cubicBezTo>
                  <a:cubicBezTo>
                    <a:pt x="2898" y="6256"/>
                    <a:pt x="2913" y="6271"/>
                    <a:pt x="2913" y="6288"/>
                  </a:cubicBezTo>
                  <a:lnTo>
                    <a:pt x="2913" y="6352"/>
                  </a:lnTo>
                  <a:cubicBezTo>
                    <a:pt x="2913" y="6370"/>
                    <a:pt x="2898" y="6384"/>
                    <a:pt x="2881" y="6384"/>
                  </a:cubicBezTo>
                  <a:cubicBezTo>
                    <a:pt x="2863" y="6384"/>
                    <a:pt x="2849" y="6370"/>
                    <a:pt x="2849" y="6352"/>
                  </a:cubicBezTo>
                  <a:close/>
                  <a:moveTo>
                    <a:pt x="2849" y="6160"/>
                  </a:moveTo>
                  <a:lnTo>
                    <a:pt x="2849" y="6096"/>
                  </a:lnTo>
                  <a:cubicBezTo>
                    <a:pt x="2849" y="6079"/>
                    <a:pt x="2863" y="6064"/>
                    <a:pt x="2881" y="6064"/>
                  </a:cubicBezTo>
                  <a:cubicBezTo>
                    <a:pt x="2898" y="6064"/>
                    <a:pt x="2913" y="6079"/>
                    <a:pt x="2913" y="6096"/>
                  </a:cubicBezTo>
                  <a:lnTo>
                    <a:pt x="2913" y="6160"/>
                  </a:lnTo>
                  <a:cubicBezTo>
                    <a:pt x="2913" y="6178"/>
                    <a:pt x="2898" y="6192"/>
                    <a:pt x="2881" y="6192"/>
                  </a:cubicBezTo>
                  <a:cubicBezTo>
                    <a:pt x="2863" y="6192"/>
                    <a:pt x="2849" y="6178"/>
                    <a:pt x="2849" y="6160"/>
                  </a:cubicBezTo>
                  <a:close/>
                  <a:moveTo>
                    <a:pt x="2849" y="5968"/>
                  </a:moveTo>
                  <a:lnTo>
                    <a:pt x="2849" y="5904"/>
                  </a:lnTo>
                  <a:cubicBezTo>
                    <a:pt x="2849" y="5887"/>
                    <a:pt x="2863" y="5872"/>
                    <a:pt x="2881" y="5872"/>
                  </a:cubicBezTo>
                  <a:cubicBezTo>
                    <a:pt x="2898" y="5872"/>
                    <a:pt x="2913" y="5887"/>
                    <a:pt x="2913" y="5904"/>
                  </a:cubicBezTo>
                  <a:lnTo>
                    <a:pt x="2913" y="5968"/>
                  </a:lnTo>
                  <a:cubicBezTo>
                    <a:pt x="2913" y="5986"/>
                    <a:pt x="2898" y="6000"/>
                    <a:pt x="2881" y="6000"/>
                  </a:cubicBezTo>
                  <a:cubicBezTo>
                    <a:pt x="2863" y="6000"/>
                    <a:pt x="2849" y="5986"/>
                    <a:pt x="2849" y="5968"/>
                  </a:cubicBezTo>
                  <a:close/>
                  <a:moveTo>
                    <a:pt x="2849" y="5776"/>
                  </a:moveTo>
                  <a:lnTo>
                    <a:pt x="2849" y="5712"/>
                  </a:lnTo>
                  <a:cubicBezTo>
                    <a:pt x="2849" y="5695"/>
                    <a:pt x="2863" y="5680"/>
                    <a:pt x="2881" y="5680"/>
                  </a:cubicBezTo>
                  <a:cubicBezTo>
                    <a:pt x="2898" y="5680"/>
                    <a:pt x="2913" y="5695"/>
                    <a:pt x="2913" y="5712"/>
                  </a:cubicBezTo>
                  <a:lnTo>
                    <a:pt x="2913" y="5776"/>
                  </a:lnTo>
                  <a:cubicBezTo>
                    <a:pt x="2913" y="5794"/>
                    <a:pt x="2898" y="5808"/>
                    <a:pt x="2881" y="5808"/>
                  </a:cubicBezTo>
                  <a:cubicBezTo>
                    <a:pt x="2863" y="5808"/>
                    <a:pt x="2849" y="5794"/>
                    <a:pt x="2849" y="5776"/>
                  </a:cubicBezTo>
                  <a:close/>
                  <a:moveTo>
                    <a:pt x="2849" y="5584"/>
                  </a:moveTo>
                  <a:lnTo>
                    <a:pt x="2849" y="5520"/>
                  </a:lnTo>
                  <a:cubicBezTo>
                    <a:pt x="2849" y="5503"/>
                    <a:pt x="2863" y="5488"/>
                    <a:pt x="2881" y="5488"/>
                  </a:cubicBezTo>
                  <a:cubicBezTo>
                    <a:pt x="2898" y="5488"/>
                    <a:pt x="2913" y="5503"/>
                    <a:pt x="2913" y="5520"/>
                  </a:cubicBezTo>
                  <a:lnTo>
                    <a:pt x="2913" y="5584"/>
                  </a:lnTo>
                  <a:cubicBezTo>
                    <a:pt x="2913" y="5602"/>
                    <a:pt x="2898" y="5616"/>
                    <a:pt x="2881" y="5616"/>
                  </a:cubicBezTo>
                  <a:cubicBezTo>
                    <a:pt x="2863" y="5616"/>
                    <a:pt x="2849" y="5602"/>
                    <a:pt x="2849" y="5584"/>
                  </a:cubicBezTo>
                  <a:close/>
                  <a:moveTo>
                    <a:pt x="2849" y="5392"/>
                  </a:moveTo>
                  <a:lnTo>
                    <a:pt x="2849" y="5328"/>
                  </a:lnTo>
                  <a:cubicBezTo>
                    <a:pt x="2849" y="5311"/>
                    <a:pt x="2863" y="5296"/>
                    <a:pt x="2881" y="5296"/>
                  </a:cubicBezTo>
                  <a:cubicBezTo>
                    <a:pt x="2898" y="5296"/>
                    <a:pt x="2913" y="5311"/>
                    <a:pt x="2913" y="5328"/>
                  </a:cubicBezTo>
                  <a:lnTo>
                    <a:pt x="2913" y="5392"/>
                  </a:lnTo>
                  <a:cubicBezTo>
                    <a:pt x="2913" y="5410"/>
                    <a:pt x="2898" y="5424"/>
                    <a:pt x="2881" y="5424"/>
                  </a:cubicBezTo>
                  <a:cubicBezTo>
                    <a:pt x="2863" y="5424"/>
                    <a:pt x="2849" y="5410"/>
                    <a:pt x="2849" y="5392"/>
                  </a:cubicBezTo>
                  <a:close/>
                  <a:moveTo>
                    <a:pt x="2849" y="5200"/>
                  </a:moveTo>
                  <a:lnTo>
                    <a:pt x="2849" y="5136"/>
                  </a:lnTo>
                  <a:cubicBezTo>
                    <a:pt x="2849" y="5119"/>
                    <a:pt x="2863" y="5104"/>
                    <a:pt x="2881" y="5104"/>
                  </a:cubicBezTo>
                  <a:cubicBezTo>
                    <a:pt x="2898" y="5104"/>
                    <a:pt x="2913" y="5119"/>
                    <a:pt x="2913" y="5136"/>
                  </a:cubicBezTo>
                  <a:lnTo>
                    <a:pt x="2913" y="5200"/>
                  </a:lnTo>
                  <a:cubicBezTo>
                    <a:pt x="2913" y="5218"/>
                    <a:pt x="2898" y="5232"/>
                    <a:pt x="2881" y="5232"/>
                  </a:cubicBezTo>
                  <a:cubicBezTo>
                    <a:pt x="2863" y="5232"/>
                    <a:pt x="2849" y="5218"/>
                    <a:pt x="2849" y="5200"/>
                  </a:cubicBezTo>
                  <a:close/>
                  <a:moveTo>
                    <a:pt x="2849" y="5008"/>
                  </a:moveTo>
                  <a:lnTo>
                    <a:pt x="2849" y="4944"/>
                  </a:lnTo>
                  <a:cubicBezTo>
                    <a:pt x="2849" y="4927"/>
                    <a:pt x="2863" y="4912"/>
                    <a:pt x="2881" y="4912"/>
                  </a:cubicBezTo>
                  <a:cubicBezTo>
                    <a:pt x="2898" y="4912"/>
                    <a:pt x="2913" y="4927"/>
                    <a:pt x="2913" y="4944"/>
                  </a:cubicBezTo>
                  <a:lnTo>
                    <a:pt x="2913" y="5008"/>
                  </a:lnTo>
                  <a:cubicBezTo>
                    <a:pt x="2913" y="5026"/>
                    <a:pt x="2898" y="5040"/>
                    <a:pt x="2881" y="5040"/>
                  </a:cubicBezTo>
                  <a:cubicBezTo>
                    <a:pt x="2863" y="5040"/>
                    <a:pt x="2849" y="5026"/>
                    <a:pt x="2849" y="5008"/>
                  </a:cubicBezTo>
                  <a:close/>
                  <a:moveTo>
                    <a:pt x="2849" y="4816"/>
                  </a:moveTo>
                  <a:lnTo>
                    <a:pt x="2849" y="4752"/>
                  </a:lnTo>
                  <a:cubicBezTo>
                    <a:pt x="2849" y="4735"/>
                    <a:pt x="2863" y="4720"/>
                    <a:pt x="2881" y="4720"/>
                  </a:cubicBezTo>
                  <a:cubicBezTo>
                    <a:pt x="2898" y="4720"/>
                    <a:pt x="2913" y="4735"/>
                    <a:pt x="2913" y="4752"/>
                  </a:cubicBezTo>
                  <a:lnTo>
                    <a:pt x="2913" y="4816"/>
                  </a:lnTo>
                  <a:cubicBezTo>
                    <a:pt x="2913" y="4834"/>
                    <a:pt x="2898" y="4848"/>
                    <a:pt x="2881" y="4848"/>
                  </a:cubicBezTo>
                  <a:cubicBezTo>
                    <a:pt x="2863" y="4848"/>
                    <a:pt x="2849" y="4834"/>
                    <a:pt x="2849" y="4816"/>
                  </a:cubicBezTo>
                  <a:close/>
                  <a:moveTo>
                    <a:pt x="2849" y="4624"/>
                  </a:moveTo>
                  <a:lnTo>
                    <a:pt x="2849" y="4560"/>
                  </a:lnTo>
                  <a:cubicBezTo>
                    <a:pt x="2849" y="4543"/>
                    <a:pt x="2863" y="4528"/>
                    <a:pt x="2881" y="4528"/>
                  </a:cubicBezTo>
                  <a:cubicBezTo>
                    <a:pt x="2898" y="4528"/>
                    <a:pt x="2913" y="4543"/>
                    <a:pt x="2913" y="4560"/>
                  </a:cubicBezTo>
                  <a:lnTo>
                    <a:pt x="2913" y="4624"/>
                  </a:lnTo>
                  <a:cubicBezTo>
                    <a:pt x="2913" y="4642"/>
                    <a:pt x="2898" y="4656"/>
                    <a:pt x="2881" y="4656"/>
                  </a:cubicBezTo>
                  <a:cubicBezTo>
                    <a:pt x="2863" y="4656"/>
                    <a:pt x="2849" y="4642"/>
                    <a:pt x="2849" y="4624"/>
                  </a:cubicBezTo>
                  <a:close/>
                  <a:moveTo>
                    <a:pt x="2849" y="4432"/>
                  </a:moveTo>
                  <a:lnTo>
                    <a:pt x="2849" y="4368"/>
                  </a:lnTo>
                  <a:cubicBezTo>
                    <a:pt x="2849" y="4351"/>
                    <a:pt x="2863" y="4336"/>
                    <a:pt x="2881" y="4336"/>
                  </a:cubicBezTo>
                  <a:cubicBezTo>
                    <a:pt x="2898" y="4336"/>
                    <a:pt x="2913" y="4351"/>
                    <a:pt x="2913" y="4368"/>
                  </a:cubicBezTo>
                  <a:lnTo>
                    <a:pt x="2913" y="4432"/>
                  </a:lnTo>
                  <a:cubicBezTo>
                    <a:pt x="2913" y="4450"/>
                    <a:pt x="2898" y="4464"/>
                    <a:pt x="2881" y="4464"/>
                  </a:cubicBezTo>
                  <a:cubicBezTo>
                    <a:pt x="2863" y="4464"/>
                    <a:pt x="2849" y="4450"/>
                    <a:pt x="2849" y="4432"/>
                  </a:cubicBezTo>
                  <a:close/>
                  <a:moveTo>
                    <a:pt x="2849" y="4240"/>
                  </a:moveTo>
                  <a:lnTo>
                    <a:pt x="2849" y="4176"/>
                  </a:lnTo>
                  <a:cubicBezTo>
                    <a:pt x="2849" y="4159"/>
                    <a:pt x="2863" y="4144"/>
                    <a:pt x="2881" y="4144"/>
                  </a:cubicBezTo>
                  <a:cubicBezTo>
                    <a:pt x="2898" y="4144"/>
                    <a:pt x="2913" y="4159"/>
                    <a:pt x="2913" y="4176"/>
                  </a:cubicBezTo>
                  <a:lnTo>
                    <a:pt x="2913" y="4240"/>
                  </a:lnTo>
                  <a:cubicBezTo>
                    <a:pt x="2913" y="4258"/>
                    <a:pt x="2898" y="4272"/>
                    <a:pt x="2881" y="4272"/>
                  </a:cubicBezTo>
                  <a:cubicBezTo>
                    <a:pt x="2863" y="4272"/>
                    <a:pt x="2849" y="4258"/>
                    <a:pt x="2849" y="4240"/>
                  </a:cubicBezTo>
                  <a:close/>
                  <a:moveTo>
                    <a:pt x="2849" y="4048"/>
                  </a:moveTo>
                  <a:lnTo>
                    <a:pt x="2849" y="3984"/>
                  </a:lnTo>
                  <a:cubicBezTo>
                    <a:pt x="2849" y="3967"/>
                    <a:pt x="2863" y="3952"/>
                    <a:pt x="2881" y="3952"/>
                  </a:cubicBezTo>
                  <a:cubicBezTo>
                    <a:pt x="2898" y="3952"/>
                    <a:pt x="2913" y="3967"/>
                    <a:pt x="2913" y="3984"/>
                  </a:cubicBezTo>
                  <a:lnTo>
                    <a:pt x="2913" y="4048"/>
                  </a:lnTo>
                  <a:cubicBezTo>
                    <a:pt x="2913" y="4066"/>
                    <a:pt x="2898" y="4080"/>
                    <a:pt x="2881" y="4080"/>
                  </a:cubicBezTo>
                  <a:cubicBezTo>
                    <a:pt x="2863" y="4080"/>
                    <a:pt x="2849" y="4066"/>
                    <a:pt x="2849" y="4048"/>
                  </a:cubicBezTo>
                  <a:close/>
                  <a:moveTo>
                    <a:pt x="2849" y="3856"/>
                  </a:moveTo>
                  <a:lnTo>
                    <a:pt x="2849" y="3792"/>
                  </a:lnTo>
                  <a:cubicBezTo>
                    <a:pt x="2849" y="3775"/>
                    <a:pt x="2863" y="3760"/>
                    <a:pt x="2881" y="3760"/>
                  </a:cubicBezTo>
                  <a:cubicBezTo>
                    <a:pt x="2898" y="3760"/>
                    <a:pt x="2913" y="3775"/>
                    <a:pt x="2913" y="3792"/>
                  </a:cubicBezTo>
                  <a:lnTo>
                    <a:pt x="2913" y="3856"/>
                  </a:lnTo>
                  <a:cubicBezTo>
                    <a:pt x="2913" y="3874"/>
                    <a:pt x="2898" y="3888"/>
                    <a:pt x="2881" y="3888"/>
                  </a:cubicBezTo>
                  <a:cubicBezTo>
                    <a:pt x="2863" y="3888"/>
                    <a:pt x="2849" y="3874"/>
                    <a:pt x="2849" y="3856"/>
                  </a:cubicBezTo>
                  <a:close/>
                  <a:moveTo>
                    <a:pt x="2849" y="3664"/>
                  </a:moveTo>
                  <a:lnTo>
                    <a:pt x="2849" y="3600"/>
                  </a:lnTo>
                  <a:cubicBezTo>
                    <a:pt x="2849" y="3583"/>
                    <a:pt x="2863" y="3568"/>
                    <a:pt x="2881" y="3568"/>
                  </a:cubicBezTo>
                  <a:cubicBezTo>
                    <a:pt x="2898" y="3568"/>
                    <a:pt x="2913" y="3583"/>
                    <a:pt x="2913" y="3600"/>
                  </a:cubicBezTo>
                  <a:lnTo>
                    <a:pt x="2913" y="3664"/>
                  </a:lnTo>
                  <a:cubicBezTo>
                    <a:pt x="2913" y="3682"/>
                    <a:pt x="2898" y="3696"/>
                    <a:pt x="2881" y="3696"/>
                  </a:cubicBezTo>
                  <a:cubicBezTo>
                    <a:pt x="2863" y="3696"/>
                    <a:pt x="2849" y="3682"/>
                    <a:pt x="2849" y="3664"/>
                  </a:cubicBezTo>
                  <a:close/>
                  <a:moveTo>
                    <a:pt x="2849" y="3472"/>
                  </a:moveTo>
                  <a:lnTo>
                    <a:pt x="2849" y="3408"/>
                  </a:lnTo>
                  <a:cubicBezTo>
                    <a:pt x="2849" y="3391"/>
                    <a:pt x="2863" y="3376"/>
                    <a:pt x="2881" y="3376"/>
                  </a:cubicBezTo>
                  <a:cubicBezTo>
                    <a:pt x="2898" y="3376"/>
                    <a:pt x="2913" y="3391"/>
                    <a:pt x="2913" y="3408"/>
                  </a:cubicBezTo>
                  <a:lnTo>
                    <a:pt x="2913" y="3472"/>
                  </a:lnTo>
                  <a:cubicBezTo>
                    <a:pt x="2913" y="3490"/>
                    <a:pt x="2898" y="3504"/>
                    <a:pt x="2881" y="3504"/>
                  </a:cubicBezTo>
                  <a:cubicBezTo>
                    <a:pt x="2863" y="3504"/>
                    <a:pt x="2849" y="3490"/>
                    <a:pt x="2849" y="3472"/>
                  </a:cubicBezTo>
                  <a:close/>
                  <a:moveTo>
                    <a:pt x="2849" y="3280"/>
                  </a:moveTo>
                  <a:lnTo>
                    <a:pt x="2849" y="3216"/>
                  </a:lnTo>
                  <a:cubicBezTo>
                    <a:pt x="2849" y="3199"/>
                    <a:pt x="2863" y="3184"/>
                    <a:pt x="2881" y="3184"/>
                  </a:cubicBezTo>
                  <a:cubicBezTo>
                    <a:pt x="2898" y="3184"/>
                    <a:pt x="2913" y="3199"/>
                    <a:pt x="2913" y="3216"/>
                  </a:cubicBezTo>
                  <a:lnTo>
                    <a:pt x="2913" y="3280"/>
                  </a:lnTo>
                  <a:cubicBezTo>
                    <a:pt x="2913" y="3298"/>
                    <a:pt x="2898" y="3312"/>
                    <a:pt x="2881" y="3312"/>
                  </a:cubicBezTo>
                  <a:cubicBezTo>
                    <a:pt x="2863" y="3312"/>
                    <a:pt x="2849" y="3298"/>
                    <a:pt x="2849" y="3280"/>
                  </a:cubicBezTo>
                  <a:close/>
                  <a:moveTo>
                    <a:pt x="2849" y="3088"/>
                  </a:moveTo>
                  <a:lnTo>
                    <a:pt x="2849" y="3024"/>
                  </a:lnTo>
                  <a:cubicBezTo>
                    <a:pt x="2849" y="3007"/>
                    <a:pt x="2863" y="2992"/>
                    <a:pt x="2881" y="2992"/>
                  </a:cubicBezTo>
                  <a:cubicBezTo>
                    <a:pt x="2898" y="2992"/>
                    <a:pt x="2913" y="3007"/>
                    <a:pt x="2913" y="3024"/>
                  </a:cubicBezTo>
                  <a:lnTo>
                    <a:pt x="2913" y="3088"/>
                  </a:lnTo>
                  <a:cubicBezTo>
                    <a:pt x="2913" y="3106"/>
                    <a:pt x="2898" y="3120"/>
                    <a:pt x="2881" y="3120"/>
                  </a:cubicBezTo>
                  <a:cubicBezTo>
                    <a:pt x="2863" y="3120"/>
                    <a:pt x="2849" y="3106"/>
                    <a:pt x="2849" y="3088"/>
                  </a:cubicBezTo>
                  <a:close/>
                  <a:moveTo>
                    <a:pt x="2849" y="2896"/>
                  </a:moveTo>
                  <a:lnTo>
                    <a:pt x="2849" y="2832"/>
                  </a:lnTo>
                  <a:cubicBezTo>
                    <a:pt x="2849" y="2815"/>
                    <a:pt x="2863" y="2800"/>
                    <a:pt x="2881" y="2800"/>
                  </a:cubicBezTo>
                  <a:cubicBezTo>
                    <a:pt x="2898" y="2800"/>
                    <a:pt x="2913" y="2815"/>
                    <a:pt x="2913" y="2832"/>
                  </a:cubicBezTo>
                  <a:lnTo>
                    <a:pt x="2913" y="2896"/>
                  </a:lnTo>
                  <a:cubicBezTo>
                    <a:pt x="2913" y="2914"/>
                    <a:pt x="2898" y="2928"/>
                    <a:pt x="2881" y="2928"/>
                  </a:cubicBezTo>
                  <a:cubicBezTo>
                    <a:pt x="2863" y="2928"/>
                    <a:pt x="2849" y="2914"/>
                    <a:pt x="2849" y="2896"/>
                  </a:cubicBezTo>
                  <a:close/>
                  <a:moveTo>
                    <a:pt x="2849" y="2704"/>
                  </a:moveTo>
                  <a:lnTo>
                    <a:pt x="2849" y="2640"/>
                  </a:lnTo>
                  <a:cubicBezTo>
                    <a:pt x="2849" y="2623"/>
                    <a:pt x="2863" y="2608"/>
                    <a:pt x="2881" y="2608"/>
                  </a:cubicBezTo>
                  <a:cubicBezTo>
                    <a:pt x="2898" y="2608"/>
                    <a:pt x="2913" y="2623"/>
                    <a:pt x="2913" y="2640"/>
                  </a:cubicBezTo>
                  <a:lnTo>
                    <a:pt x="2913" y="2704"/>
                  </a:lnTo>
                  <a:cubicBezTo>
                    <a:pt x="2913" y="2722"/>
                    <a:pt x="2898" y="2736"/>
                    <a:pt x="2881" y="2736"/>
                  </a:cubicBezTo>
                  <a:cubicBezTo>
                    <a:pt x="2863" y="2736"/>
                    <a:pt x="2849" y="2722"/>
                    <a:pt x="2849" y="2704"/>
                  </a:cubicBezTo>
                  <a:close/>
                  <a:moveTo>
                    <a:pt x="2849" y="2512"/>
                  </a:moveTo>
                  <a:lnTo>
                    <a:pt x="2849" y="2448"/>
                  </a:lnTo>
                  <a:cubicBezTo>
                    <a:pt x="2849" y="2431"/>
                    <a:pt x="2863" y="2416"/>
                    <a:pt x="2881" y="2416"/>
                  </a:cubicBezTo>
                  <a:cubicBezTo>
                    <a:pt x="2898" y="2416"/>
                    <a:pt x="2913" y="2431"/>
                    <a:pt x="2913" y="2448"/>
                  </a:cubicBezTo>
                  <a:lnTo>
                    <a:pt x="2913" y="2512"/>
                  </a:lnTo>
                  <a:cubicBezTo>
                    <a:pt x="2913" y="2530"/>
                    <a:pt x="2898" y="2544"/>
                    <a:pt x="2881" y="2544"/>
                  </a:cubicBezTo>
                  <a:cubicBezTo>
                    <a:pt x="2863" y="2544"/>
                    <a:pt x="2849" y="2530"/>
                    <a:pt x="2849" y="2512"/>
                  </a:cubicBezTo>
                  <a:close/>
                  <a:moveTo>
                    <a:pt x="2849" y="2320"/>
                  </a:moveTo>
                  <a:lnTo>
                    <a:pt x="2849" y="2256"/>
                  </a:lnTo>
                  <a:cubicBezTo>
                    <a:pt x="2849" y="2239"/>
                    <a:pt x="2863" y="2224"/>
                    <a:pt x="2881" y="2224"/>
                  </a:cubicBezTo>
                  <a:cubicBezTo>
                    <a:pt x="2898" y="2224"/>
                    <a:pt x="2913" y="2239"/>
                    <a:pt x="2913" y="2256"/>
                  </a:cubicBezTo>
                  <a:lnTo>
                    <a:pt x="2913" y="2320"/>
                  </a:lnTo>
                  <a:cubicBezTo>
                    <a:pt x="2913" y="2338"/>
                    <a:pt x="2898" y="2352"/>
                    <a:pt x="2881" y="2352"/>
                  </a:cubicBezTo>
                  <a:cubicBezTo>
                    <a:pt x="2863" y="2352"/>
                    <a:pt x="2849" y="2338"/>
                    <a:pt x="2849" y="2320"/>
                  </a:cubicBezTo>
                  <a:close/>
                  <a:moveTo>
                    <a:pt x="2849" y="2128"/>
                  </a:moveTo>
                  <a:lnTo>
                    <a:pt x="2849" y="2064"/>
                  </a:lnTo>
                  <a:cubicBezTo>
                    <a:pt x="2849" y="2047"/>
                    <a:pt x="2863" y="2032"/>
                    <a:pt x="2881" y="2032"/>
                  </a:cubicBezTo>
                  <a:cubicBezTo>
                    <a:pt x="2898" y="2032"/>
                    <a:pt x="2913" y="2047"/>
                    <a:pt x="2913" y="2064"/>
                  </a:cubicBezTo>
                  <a:lnTo>
                    <a:pt x="2913" y="2128"/>
                  </a:lnTo>
                  <a:cubicBezTo>
                    <a:pt x="2913" y="2146"/>
                    <a:pt x="2898" y="2160"/>
                    <a:pt x="2881" y="2160"/>
                  </a:cubicBezTo>
                  <a:cubicBezTo>
                    <a:pt x="2863" y="2160"/>
                    <a:pt x="2849" y="2146"/>
                    <a:pt x="2849" y="2128"/>
                  </a:cubicBezTo>
                  <a:close/>
                  <a:moveTo>
                    <a:pt x="2849" y="1936"/>
                  </a:moveTo>
                  <a:lnTo>
                    <a:pt x="2849" y="1872"/>
                  </a:lnTo>
                  <a:cubicBezTo>
                    <a:pt x="2849" y="1855"/>
                    <a:pt x="2863" y="1840"/>
                    <a:pt x="2881" y="1840"/>
                  </a:cubicBezTo>
                  <a:cubicBezTo>
                    <a:pt x="2898" y="1840"/>
                    <a:pt x="2913" y="1855"/>
                    <a:pt x="2913" y="1872"/>
                  </a:cubicBezTo>
                  <a:lnTo>
                    <a:pt x="2913" y="1936"/>
                  </a:lnTo>
                  <a:cubicBezTo>
                    <a:pt x="2913" y="1954"/>
                    <a:pt x="2898" y="1968"/>
                    <a:pt x="2881" y="1968"/>
                  </a:cubicBezTo>
                  <a:cubicBezTo>
                    <a:pt x="2863" y="1968"/>
                    <a:pt x="2849" y="1954"/>
                    <a:pt x="2849" y="1936"/>
                  </a:cubicBezTo>
                  <a:close/>
                  <a:moveTo>
                    <a:pt x="2849" y="1744"/>
                  </a:moveTo>
                  <a:lnTo>
                    <a:pt x="2849" y="1680"/>
                  </a:lnTo>
                  <a:cubicBezTo>
                    <a:pt x="2849" y="1663"/>
                    <a:pt x="2863" y="1648"/>
                    <a:pt x="2881" y="1648"/>
                  </a:cubicBezTo>
                  <a:cubicBezTo>
                    <a:pt x="2898" y="1648"/>
                    <a:pt x="2913" y="1663"/>
                    <a:pt x="2913" y="1680"/>
                  </a:cubicBezTo>
                  <a:lnTo>
                    <a:pt x="2913" y="1744"/>
                  </a:lnTo>
                  <a:cubicBezTo>
                    <a:pt x="2913" y="1762"/>
                    <a:pt x="2898" y="1776"/>
                    <a:pt x="2881" y="1776"/>
                  </a:cubicBezTo>
                  <a:cubicBezTo>
                    <a:pt x="2863" y="1776"/>
                    <a:pt x="2849" y="1762"/>
                    <a:pt x="2849" y="1744"/>
                  </a:cubicBezTo>
                  <a:close/>
                  <a:moveTo>
                    <a:pt x="2849" y="1552"/>
                  </a:moveTo>
                  <a:lnTo>
                    <a:pt x="2849" y="1488"/>
                  </a:lnTo>
                  <a:cubicBezTo>
                    <a:pt x="2849" y="1471"/>
                    <a:pt x="2863" y="1456"/>
                    <a:pt x="2881" y="1456"/>
                  </a:cubicBezTo>
                  <a:cubicBezTo>
                    <a:pt x="2898" y="1456"/>
                    <a:pt x="2913" y="1471"/>
                    <a:pt x="2913" y="1488"/>
                  </a:cubicBezTo>
                  <a:lnTo>
                    <a:pt x="2913" y="1552"/>
                  </a:lnTo>
                  <a:cubicBezTo>
                    <a:pt x="2913" y="1570"/>
                    <a:pt x="2898" y="1584"/>
                    <a:pt x="2881" y="1584"/>
                  </a:cubicBezTo>
                  <a:cubicBezTo>
                    <a:pt x="2863" y="1584"/>
                    <a:pt x="2849" y="1570"/>
                    <a:pt x="2849" y="1552"/>
                  </a:cubicBezTo>
                  <a:close/>
                  <a:moveTo>
                    <a:pt x="2849" y="1360"/>
                  </a:moveTo>
                  <a:lnTo>
                    <a:pt x="2849" y="1296"/>
                  </a:lnTo>
                  <a:cubicBezTo>
                    <a:pt x="2849" y="1279"/>
                    <a:pt x="2863" y="1264"/>
                    <a:pt x="2881" y="1264"/>
                  </a:cubicBezTo>
                  <a:cubicBezTo>
                    <a:pt x="2898" y="1264"/>
                    <a:pt x="2913" y="1279"/>
                    <a:pt x="2913" y="1296"/>
                  </a:cubicBezTo>
                  <a:lnTo>
                    <a:pt x="2913" y="1360"/>
                  </a:lnTo>
                  <a:cubicBezTo>
                    <a:pt x="2913" y="1378"/>
                    <a:pt x="2898" y="1392"/>
                    <a:pt x="2881" y="1392"/>
                  </a:cubicBezTo>
                  <a:cubicBezTo>
                    <a:pt x="2863" y="1392"/>
                    <a:pt x="2849" y="1378"/>
                    <a:pt x="2849" y="1360"/>
                  </a:cubicBezTo>
                  <a:close/>
                  <a:moveTo>
                    <a:pt x="2849" y="1168"/>
                  </a:moveTo>
                  <a:lnTo>
                    <a:pt x="2849" y="1104"/>
                  </a:lnTo>
                  <a:cubicBezTo>
                    <a:pt x="2849" y="1087"/>
                    <a:pt x="2863" y="1072"/>
                    <a:pt x="2881" y="1072"/>
                  </a:cubicBezTo>
                  <a:cubicBezTo>
                    <a:pt x="2898" y="1072"/>
                    <a:pt x="2913" y="1087"/>
                    <a:pt x="2913" y="1104"/>
                  </a:cubicBezTo>
                  <a:lnTo>
                    <a:pt x="2913" y="1168"/>
                  </a:lnTo>
                  <a:cubicBezTo>
                    <a:pt x="2913" y="1186"/>
                    <a:pt x="2898" y="1200"/>
                    <a:pt x="2881" y="1200"/>
                  </a:cubicBezTo>
                  <a:cubicBezTo>
                    <a:pt x="2863" y="1200"/>
                    <a:pt x="2849" y="1186"/>
                    <a:pt x="2849" y="1168"/>
                  </a:cubicBezTo>
                  <a:close/>
                  <a:moveTo>
                    <a:pt x="2849" y="976"/>
                  </a:moveTo>
                  <a:lnTo>
                    <a:pt x="2849" y="912"/>
                  </a:lnTo>
                  <a:cubicBezTo>
                    <a:pt x="2849" y="895"/>
                    <a:pt x="2863" y="880"/>
                    <a:pt x="2881" y="880"/>
                  </a:cubicBezTo>
                  <a:cubicBezTo>
                    <a:pt x="2898" y="880"/>
                    <a:pt x="2913" y="895"/>
                    <a:pt x="2913" y="912"/>
                  </a:cubicBezTo>
                  <a:lnTo>
                    <a:pt x="2913" y="976"/>
                  </a:lnTo>
                  <a:cubicBezTo>
                    <a:pt x="2913" y="994"/>
                    <a:pt x="2898" y="1008"/>
                    <a:pt x="2881" y="1008"/>
                  </a:cubicBezTo>
                  <a:cubicBezTo>
                    <a:pt x="2863" y="1008"/>
                    <a:pt x="2849" y="994"/>
                    <a:pt x="2849" y="976"/>
                  </a:cubicBezTo>
                  <a:close/>
                  <a:moveTo>
                    <a:pt x="2849" y="784"/>
                  </a:moveTo>
                  <a:lnTo>
                    <a:pt x="2849" y="720"/>
                  </a:lnTo>
                  <a:cubicBezTo>
                    <a:pt x="2849" y="703"/>
                    <a:pt x="2863" y="688"/>
                    <a:pt x="2881" y="688"/>
                  </a:cubicBezTo>
                  <a:cubicBezTo>
                    <a:pt x="2898" y="688"/>
                    <a:pt x="2913" y="703"/>
                    <a:pt x="2913" y="720"/>
                  </a:cubicBezTo>
                  <a:lnTo>
                    <a:pt x="2913" y="784"/>
                  </a:lnTo>
                  <a:cubicBezTo>
                    <a:pt x="2913" y="802"/>
                    <a:pt x="2898" y="816"/>
                    <a:pt x="2881" y="816"/>
                  </a:cubicBezTo>
                  <a:cubicBezTo>
                    <a:pt x="2863" y="816"/>
                    <a:pt x="2849" y="802"/>
                    <a:pt x="2849" y="784"/>
                  </a:cubicBezTo>
                  <a:close/>
                  <a:moveTo>
                    <a:pt x="2849" y="592"/>
                  </a:moveTo>
                  <a:lnTo>
                    <a:pt x="2849" y="528"/>
                  </a:lnTo>
                  <a:cubicBezTo>
                    <a:pt x="2849" y="511"/>
                    <a:pt x="2863" y="496"/>
                    <a:pt x="2881" y="496"/>
                  </a:cubicBezTo>
                  <a:cubicBezTo>
                    <a:pt x="2898" y="496"/>
                    <a:pt x="2913" y="511"/>
                    <a:pt x="2913" y="528"/>
                  </a:cubicBezTo>
                  <a:lnTo>
                    <a:pt x="2913" y="592"/>
                  </a:lnTo>
                  <a:cubicBezTo>
                    <a:pt x="2913" y="610"/>
                    <a:pt x="2898" y="624"/>
                    <a:pt x="2881" y="624"/>
                  </a:cubicBezTo>
                  <a:cubicBezTo>
                    <a:pt x="2863" y="624"/>
                    <a:pt x="2849" y="610"/>
                    <a:pt x="2849" y="592"/>
                  </a:cubicBezTo>
                  <a:close/>
                  <a:moveTo>
                    <a:pt x="2849" y="400"/>
                  </a:moveTo>
                  <a:lnTo>
                    <a:pt x="2849" y="336"/>
                  </a:lnTo>
                  <a:cubicBezTo>
                    <a:pt x="2849" y="319"/>
                    <a:pt x="2863" y="304"/>
                    <a:pt x="2881" y="304"/>
                  </a:cubicBezTo>
                  <a:cubicBezTo>
                    <a:pt x="2898" y="304"/>
                    <a:pt x="2913" y="319"/>
                    <a:pt x="2913" y="336"/>
                  </a:cubicBezTo>
                  <a:lnTo>
                    <a:pt x="2913" y="400"/>
                  </a:lnTo>
                  <a:cubicBezTo>
                    <a:pt x="2913" y="418"/>
                    <a:pt x="2898" y="432"/>
                    <a:pt x="2881" y="432"/>
                  </a:cubicBezTo>
                  <a:cubicBezTo>
                    <a:pt x="2863" y="432"/>
                    <a:pt x="2849" y="418"/>
                    <a:pt x="2849" y="400"/>
                  </a:cubicBezTo>
                  <a:close/>
                  <a:moveTo>
                    <a:pt x="2849" y="208"/>
                  </a:moveTo>
                  <a:lnTo>
                    <a:pt x="2849" y="144"/>
                  </a:lnTo>
                  <a:cubicBezTo>
                    <a:pt x="2849" y="127"/>
                    <a:pt x="2863" y="112"/>
                    <a:pt x="2881" y="112"/>
                  </a:cubicBezTo>
                  <a:cubicBezTo>
                    <a:pt x="2898" y="112"/>
                    <a:pt x="2913" y="127"/>
                    <a:pt x="2913" y="144"/>
                  </a:cubicBezTo>
                  <a:lnTo>
                    <a:pt x="2913" y="208"/>
                  </a:lnTo>
                  <a:cubicBezTo>
                    <a:pt x="2913" y="226"/>
                    <a:pt x="2898" y="240"/>
                    <a:pt x="2881" y="240"/>
                  </a:cubicBezTo>
                  <a:cubicBezTo>
                    <a:pt x="2863" y="240"/>
                    <a:pt x="2849" y="226"/>
                    <a:pt x="2849" y="208"/>
                  </a:cubicBezTo>
                  <a:close/>
                  <a:moveTo>
                    <a:pt x="2865" y="64"/>
                  </a:moveTo>
                  <a:lnTo>
                    <a:pt x="2801" y="64"/>
                  </a:lnTo>
                  <a:cubicBezTo>
                    <a:pt x="2783" y="64"/>
                    <a:pt x="2769" y="50"/>
                    <a:pt x="2769" y="32"/>
                  </a:cubicBezTo>
                  <a:cubicBezTo>
                    <a:pt x="2769" y="14"/>
                    <a:pt x="2783" y="0"/>
                    <a:pt x="2801" y="0"/>
                  </a:cubicBezTo>
                  <a:lnTo>
                    <a:pt x="2865" y="0"/>
                  </a:lnTo>
                  <a:cubicBezTo>
                    <a:pt x="2883" y="0"/>
                    <a:pt x="2897" y="14"/>
                    <a:pt x="2897" y="32"/>
                  </a:cubicBezTo>
                  <a:cubicBezTo>
                    <a:pt x="2897" y="50"/>
                    <a:pt x="2883" y="64"/>
                    <a:pt x="2865" y="64"/>
                  </a:cubicBezTo>
                  <a:close/>
                  <a:moveTo>
                    <a:pt x="2673" y="64"/>
                  </a:moveTo>
                  <a:lnTo>
                    <a:pt x="2609" y="64"/>
                  </a:lnTo>
                  <a:cubicBezTo>
                    <a:pt x="2591" y="64"/>
                    <a:pt x="2577" y="50"/>
                    <a:pt x="2577" y="32"/>
                  </a:cubicBezTo>
                  <a:cubicBezTo>
                    <a:pt x="2577" y="14"/>
                    <a:pt x="2591" y="0"/>
                    <a:pt x="2609" y="0"/>
                  </a:cubicBezTo>
                  <a:lnTo>
                    <a:pt x="2673" y="0"/>
                  </a:lnTo>
                  <a:cubicBezTo>
                    <a:pt x="2691" y="0"/>
                    <a:pt x="2705" y="14"/>
                    <a:pt x="2705" y="32"/>
                  </a:cubicBezTo>
                  <a:cubicBezTo>
                    <a:pt x="2705" y="50"/>
                    <a:pt x="2691" y="64"/>
                    <a:pt x="2673" y="64"/>
                  </a:cubicBezTo>
                  <a:close/>
                  <a:moveTo>
                    <a:pt x="2481" y="64"/>
                  </a:moveTo>
                  <a:lnTo>
                    <a:pt x="2417" y="64"/>
                  </a:lnTo>
                  <a:cubicBezTo>
                    <a:pt x="2399" y="64"/>
                    <a:pt x="2385" y="50"/>
                    <a:pt x="2385" y="32"/>
                  </a:cubicBezTo>
                  <a:cubicBezTo>
                    <a:pt x="2385" y="14"/>
                    <a:pt x="2399" y="0"/>
                    <a:pt x="2417" y="0"/>
                  </a:cubicBezTo>
                  <a:lnTo>
                    <a:pt x="2481" y="0"/>
                  </a:lnTo>
                  <a:cubicBezTo>
                    <a:pt x="2499" y="0"/>
                    <a:pt x="2513" y="14"/>
                    <a:pt x="2513" y="32"/>
                  </a:cubicBezTo>
                  <a:cubicBezTo>
                    <a:pt x="2513" y="50"/>
                    <a:pt x="2499" y="64"/>
                    <a:pt x="2481" y="64"/>
                  </a:cubicBezTo>
                  <a:close/>
                  <a:moveTo>
                    <a:pt x="2289" y="64"/>
                  </a:moveTo>
                  <a:lnTo>
                    <a:pt x="2225" y="64"/>
                  </a:lnTo>
                  <a:cubicBezTo>
                    <a:pt x="2207" y="64"/>
                    <a:pt x="2193" y="50"/>
                    <a:pt x="2193" y="32"/>
                  </a:cubicBezTo>
                  <a:cubicBezTo>
                    <a:pt x="2193" y="14"/>
                    <a:pt x="2207" y="0"/>
                    <a:pt x="2225" y="0"/>
                  </a:cubicBezTo>
                  <a:lnTo>
                    <a:pt x="2289" y="0"/>
                  </a:lnTo>
                  <a:cubicBezTo>
                    <a:pt x="2307" y="0"/>
                    <a:pt x="2321" y="14"/>
                    <a:pt x="2321" y="32"/>
                  </a:cubicBezTo>
                  <a:cubicBezTo>
                    <a:pt x="2321" y="50"/>
                    <a:pt x="2307" y="64"/>
                    <a:pt x="2289" y="64"/>
                  </a:cubicBezTo>
                  <a:close/>
                  <a:moveTo>
                    <a:pt x="2097" y="64"/>
                  </a:moveTo>
                  <a:lnTo>
                    <a:pt x="2033" y="64"/>
                  </a:lnTo>
                  <a:cubicBezTo>
                    <a:pt x="2015" y="64"/>
                    <a:pt x="2001" y="50"/>
                    <a:pt x="2001" y="32"/>
                  </a:cubicBezTo>
                  <a:cubicBezTo>
                    <a:pt x="2001" y="14"/>
                    <a:pt x="2015" y="0"/>
                    <a:pt x="2033" y="0"/>
                  </a:cubicBezTo>
                  <a:lnTo>
                    <a:pt x="2097" y="0"/>
                  </a:lnTo>
                  <a:cubicBezTo>
                    <a:pt x="2115" y="0"/>
                    <a:pt x="2129" y="14"/>
                    <a:pt x="2129" y="32"/>
                  </a:cubicBezTo>
                  <a:cubicBezTo>
                    <a:pt x="2129" y="50"/>
                    <a:pt x="2115" y="64"/>
                    <a:pt x="2097" y="64"/>
                  </a:cubicBezTo>
                  <a:close/>
                  <a:moveTo>
                    <a:pt x="1905" y="64"/>
                  </a:moveTo>
                  <a:lnTo>
                    <a:pt x="1841" y="64"/>
                  </a:lnTo>
                  <a:cubicBezTo>
                    <a:pt x="1823" y="64"/>
                    <a:pt x="1809" y="50"/>
                    <a:pt x="1809" y="32"/>
                  </a:cubicBezTo>
                  <a:cubicBezTo>
                    <a:pt x="1809" y="14"/>
                    <a:pt x="1823" y="0"/>
                    <a:pt x="1841" y="0"/>
                  </a:cubicBezTo>
                  <a:lnTo>
                    <a:pt x="1905" y="0"/>
                  </a:lnTo>
                  <a:cubicBezTo>
                    <a:pt x="1923" y="0"/>
                    <a:pt x="1937" y="14"/>
                    <a:pt x="1937" y="32"/>
                  </a:cubicBezTo>
                  <a:cubicBezTo>
                    <a:pt x="1937" y="50"/>
                    <a:pt x="1923" y="64"/>
                    <a:pt x="1905" y="64"/>
                  </a:cubicBezTo>
                  <a:close/>
                  <a:moveTo>
                    <a:pt x="1713" y="64"/>
                  </a:moveTo>
                  <a:lnTo>
                    <a:pt x="1649" y="64"/>
                  </a:lnTo>
                  <a:cubicBezTo>
                    <a:pt x="1631" y="64"/>
                    <a:pt x="1617" y="50"/>
                    <a:pt x="1617" y="32"/>
                  </a:cubicBezTo>
                  <a:cubicBezTo>
                    <a:pt x="1617" y="14"/>
                    <a:pt x="1631" y="0"/>
                    <a:pt x="1649" y="0"/>
                  </a:cubicBezTo>
                  <a:lnTo>
                    <a:pt x="1713" y="0"/>
                  </a:lnTo>
                  <a:cubicBezTo>
                    <a:pt x="1731" y="0"/>
                    <a:pt x="1745" y="14"/>
                    <a:pt x="1745" y="32"/>
                  </a:cubicBezTo>
                  <a:cubicBezTo>
                    <a:pt x="1745" y="50"/>
                    <a:pt x="1731" y="64"/>
                    <a:pt x="1713" y="64"/>
                  </a:cubicBezTo>
                  <a:close/>
                  <a:moveTo>
                    <a:pt x="1521" y="64"/>
                  </a:moveTo>
                  <a:lnTo>
                    <a:pt x="1457" y="64"/>
                  </a:lnTo>
                  <a:cubicBezTo>
                    <a:pt x="1439" y="64"/>
                    <a:pt x="1425" y="50"/>
                    <a:pt x="1425" y="32"/>
                  </a:cubicBezTo>
                  <a:cubicBezTo>
                    <a:pt x="1425" y="14"/>
                    <a:pt x="1439" y="0"/>
                    <a:pt x="1457" y="0"/>
                  </a:cubicBezTo>
                  <a:lnTo>
                    <a:pt x="1521" y="0"/>
                  </a:lnTo>
                  <a:cubicBezTo>
                    <a:pt x="1539" y="0"/>
                    <a:pt x="1553" y="14"/>
                    <a:pt x="1553" y="32"/>
                  </a:cubicBezTo>
                  <a:cubicBezTo>
                    <a:pt x="1553" y="50"/>
                    <a:pt x="1539" y="64"/>
                    <a:pt x="1521" y="64"/>
                  </a:cubicBezTo>
                  <a:close/>
                  <a:moveTo>
                    <a:pt x="1329" y="64"/>
                  </a:moveTo>
                  <a:lnTo>
                    <a:pt x="1265" y="64"/>
                  </a:lnTo>
                  <a:cubicBezTo>
                    <a:pt x="1247" y="64"/>
                    <a:pt x="1233" y="50"/>
                    <a:pt x="1233" y="32"/>
                  </a:cubicBezTo>
                  <a:cubicBezTo>
                    <a:pt x="1233" y="14"/>
                    <a:pt x="1247" y="0"/>
                    <a:pt x="1265" y="0"/>
                  </a:cubicBezTo>
                  <a:lnTo>
                    <a:pt x="1329" y="0"/>
                  </a:lnTo>
                  <a:cubicBezTo>
                    <a:pt x="1347" y="0"/>
                    <a:pt x="1361" y="14"/>
                    <a:pt x="1361" y="32"/>
                  </a:cubicBezTo>
                  <a:cubicBezTo>
                    <a:pt x="1361" y="50"/>
                    <a:pt x="1347" y="64"/>
                    <a:pt x="1329" y="64"/>
                  </a:cubicBezTo>
                  <a:close/>
                  <a:moveTo>
                    <a:pt x="1137" y="64"/>
                  </a:moveTo>
                  <a:lnTo>
                    <a:pt x="1073" y="64"/>
                  </a:lnTo>
                  <a:cubicBezTo>
                    <a:pt x="1055" y="64"/>
                    <a:pt x="1041" y="50"/>
                    <a:pt x="1041" y="32"/>
                  </a:cubicBezTo>
                  <a:cubicBezTo>
                    <a:pt x="1041" y="14"/>
                    <a:pt x="1055" y="0"/>
                    <a:pt x="1073" y="0"/>
                  </a:cubicBezTo>
                  <a:lnTo>
                    <a:pt x="1137" y="0"/>
                  </a:lnTo>
                  <a:cubicBezTo>
                    <a:pt x="1155" y="0"/>
                    <a:pt x="1169" y="14"/>
                    <a:pt x="1169" y="32"/>
                  </a:cubicBezTo>
                  <a:cubicBezTo>
                    <a:pt x="1169" y="50"/>
                    <a:pt x="1155" y="64"/>
                    <a:pt x="1137" y="64"/>
                  </a:cubicBezTo>
                  <a:close/>
                  <a:moveTo>
                    <a:pt x="945" y="64"/>
                  </a:moveTo>
                  <a:lnTo>
                    <a:pt x="881" y="64"/>
                  </a:lnTo>
                  <a:cubicBezTo>
                    <a:pt x="863" y="64"/>
                    <a:pt x="849" y="50"/>
                    <a:pt x="849" y="32"/>
                  </a:cubicBezTo>
                  <a:cubicBezTo>
                    <a:pt x="849" y="14"/>
                    <a:pt x="863" y="0"/>
                    <a:pt x="881" y="0"/>
                  </a:cubicBezTo>
                  <a:lnTo>
                    <a:pt x="945" y="0"/>
                  </a:lnTo>
                  <a:cubicBezTo>
                    <a:pt x="963" y="0"/>
                    <a:pt x="977" y="14"/>
                    <a:pt x="977" y="32"/>
                  </a:cubicBezTo>
                  <a:cubicBezTo>
                    <a:pt x="977" y="50"/>
                    <a:pt x="963" y="64"/>
                    <a:pt x="945" y="64"/>
                  </a:cubicBezTo>
                  <a:close/>
                  <a:moveTo>
                    <a:pt x="753" y="64"/>
                  </a:moveTo>
                  <a:lnTo>
                    <a:pt x="689" y="64"/>
                  </a:lnTo>
                  <a:cubicBezTo>
                    <a:pt x="671" y="64"/>
                    <a:pt x="657" y="50"/>
                    <a:pt x="657" y="32"/>
                  </a:cubicBezTo>
                  <a:cubicBezTo>
                    <a:pt x="657" y="14"/>
                    <a:pt x="671" y="0"/>
                    <a:pt x="689" y="0"/>
                  </a:cubicBezTo>
                  <a:lnTo>
                    <a:pt x="753" y="0"/>
                  </a:lnTo>
                  <a:cubicBezTo>
                    <a:pt x="771" y="0"/>
                    <a:pt x="785" y="14"/>
                    <a:pt x="785" y="32"/>
                  </a:cubicBezTo>
                  <a:cubicBezTo>
                    <a:pt x="785" y="50"/>
                    <a:pt x="771" y="64"/>
                    <a:pt x="753" y="64"/>
                  </a:cubicBezTo>
                  <a:close/>
                  <a:moveTo>
                    <a:pt x="561" y="64"/>
                  </a:moveTo>
                  <a:lnTo>
                    <a:pt x="497" y="64"/>
                  </a:lnTo>
                  <a:cubicBezTo>
                    <a:pt x="479" y="64"/>
                    <a:pt x="465" y="50"/>
                    <a:pt x="465" y="32"/>
                  </a:cubicBezTo>
                  <a:cubicBezTo>
                    <a:pt x="465" y="14"/>
                    <a:pt x="479" y="0"/>
                    <a:pt x="497" y="0"/>
                  </a:cubicBezTo>
                  <a:lnTo>
                    <a:pt x="561" y="0"/>
                  </a:lnTo>
                  <a:cubicBezTo>
                    <a:pt x="579" y="0"/>
                    <a:pt x="593" y="14"/>
                    <a:pt x="593" y="32"/>
                  </a:cubicBezTo>
                  <a:cubicBezTo>
                    <a:pt x="593" y="50"/>
                    <a:pt x="579" y="64"/>
                    <a:pt x="561" y="64"/>
                  </a:cubicBezTo>
                  <a:close/>
                  <a:moveTo>
                    <a:pt x="369" y="64"/>
                  </a:moveTo>
                  <a:lnTo>
                    <a:pt x="305" y="64"/>
                  </a:lnTo>
                  <a:cubicBezTo>
                    <a:pt x="287" y="64"/>
                    <a:pt x="273" y="50"/>
                    <a:pt x="273" y="32"/>
                  </a:cubicBezTo>
                  <a:cubicBezTo>
                    <a:pt x="273" y="14"/>
                    <a:pt x="287" y="0"/>
                    <a:pt x="305" y="0"/>
                  </a:cubicBezTo>
                  <a:lnTo>
                    <a:pt x="369" y="0"/>
                  </a:lnTo>
                  <a:cubicBezTo>
                    <a:pt x="387" y="0"/>
                    <a:pt x="401" y="14"/>
                    <a:pt x="401" y="32"/>
                  </a:cubicBezTo>
                  <a:cubicBezTo>
                    <a:pt x="401" y="50"/>
                    <a:pt x="387" y="64"/>
                    <a:pt x="369" y="64"/>
                  </a:cubicBezTo>
                  <a:close/>
                  <a:moveTo>
                    <a:pt x="177" y="64"/>
                  </a:moveTo>
                  <a:lnTo>
                    <a:pt x="113" y="64"/>
                  </a:lnTo>
                  <a:cubicBezTo>
                    <a:pt x="95" y="64"/>
                    <a:pt x="81" y="50"/>
                    <a:pt x="81" y="32"/>
                  </a:cubicBezTo>
                  <a:cubicBezTo>
                    <a:pt x="81" y="14"/>
                    <a:pt x="95" y="0"/>
                    <a:pt x="113" y="0"/>
                  </a:cubicBezTo>
                  <a:lnTo>
                    <a:pt x="177" y="0"/>
                  </a:lnTo>
                  <a:cubicBezTo>
                    <a:pt x="195" y="0"/>
                    <a:pt x="209" y="14"/>
                    <a:pt x="209" y="32"/>
                  </a:cubicBezTo>
                  <a:cubicBezTo>
                    <a:pt x="209" y="50"/>
                    <a:pt x="195" y="64"/>
                    <a:pt x="177" y="64"/>
                  </a:cubicBezTo>
                  <a:close/>
                </a:path>
              </a:pathLst>
            </a:custGeom>
            <a:solidFill>
              <a:srgbClr val="595959"/>
            </a:solidFill>
            <a:ln w="0" cap="flat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1" name="Picture 108">
              <a:extLst>
                <a:ext uri="{FF2B5EF4-FFF2-40B4-BE49-F238E27FC236}">
                  <a16:creationId xmlns:a16="http://schemas.microsoft.com/office/drawing/2014/main" id="{B3681E4A-7AEE-42AB-8E8D-F49FB67D3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80009" y="2787941"/>
              <a:ext cx="1760305" cy="9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6CA8302-4909-4E85-82EF-653F30C28D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1151" y="2896977"/>
              <a:ext cx="419390" cy="1883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4E9F7E4-745D-46FB-B220-0C06D8E00A73}"/>
                </a:ext>
              </a:extLst>
            </p:cNvPr>
            <p:cNvCxnSpPr>
              <a:cxnSpLocks/>
              <a:endCxn id="145" idx="2"/>
            </p:cNvCxnSpPr>
            <p:nvPr/>
          </p:nvCxnSpPr>
          <p:spPr bwMode="auto">
            <a:xfrm flipV="1">
              <a:off x="4416381" y="3395127"/>
              <a:ext cx="458880" cy="268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4" name="Picture 150" descr="Priority Mail Small Flat Rate Envelope | USPS.com">
              <a:extLst>
                <a:ext uri="{FF2B5EF4-FFF2-40B4-BE49-F238E27FC236}">
                  <a16:creationId xmlns:a16="http://schemas.microsoft.com/office/drawing/2014/main" id="{020F3F7E-AD18-43AA-AEB3-7021288B9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861" y="2834197"/>
              <a:ext cx="1069738" cy="960166"/>
            </a:xfrm>
            <a:prstGeom prst="rect">
              <a:avLst/>
            </a:prstGeom>
            <a:noFill/>
            <a:scene3d>
              <a:camera prst="isometricOffAxis1Left"/>
              <a:lightRig rig="threePt" dir="t"/>
            </a:scene3d>
            <a:sp3d extrusionH="50800"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" name="Arrow: Quad 174">
              <a:extLst>
                <a:ext uri="{FF2B5EF4-FFF2-40B4-BE49-F238E27FC236}">
                  <a16:creationId xmlns:a16="http://schemas.microsoft.com/office/drawing/2014/main" id="{5AA0AE71-44E4-4F0E-8D24-878B1B86A12C}"/>
                </a:ext>
              </a:extLst>
            </p:cNvPr>
            <p:cNvSpPr/>
            <p:nvPr/>
          </p:nvSpPr>
          <p:spPr bwMode="auto">
            <a:xfrm>
              <a:off x="6532875" y="4074412"/>
              <a:ext cx="713159" cy="560096"/>
            </a:xfrm>
            <a:prstGeom prst="quadArrow">
              <a:avLst>
                <a:gd name="adj1" fmla="val 9677"/>
                <a:gd name="adj2" fmla="val 11426"/>
                <a:gd name="adj3" fmla="val 1667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176" name="Content Placeholder 2">
            <a:extLst>
              <a:ext uri="{FF2B5EF4-FFF2-40B4-BE49-F238E27FC236}">
                <a16:creationId xmlns:a16="http://schemas.microsoft.com/office/drawing/2014/main" id="{4C56FBAE-BC0B-493F-9C63-1F092CD08142}"/>
              </a:ext>
            </a:extLst>
          </p:cNvPr>
          <p:cNvSpPr txBox="1">
            <a:spLocks/>
          </p:cNvSpPr>
          <p:nvPr/>
        </p:nvSpPr>
        <p:spPr>
          <a:xfrm>
            <a:off x="4950960" y="4187128"/>
            <a:ext cx="1685772" cy="9026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 algn="ctr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  <p:pic>
        <p:nvPicPr>
          <p:cNvPr id="177" name="Picture 2">
            <a:extLst>
              <a:ext uri="{FF2B5EF4-FFF2-40B4-BE49-F238E27FC236}">
                <a16:creationId xmlns:a16="http://schemas.microsoft.com/office/drawing/2014/main" id="{83F879D4-51A2-417D-8A80-7D3C6589F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4" y="3251603"/>
            <a:ext cx="1867190" cy="24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4">
            <a:extLst>
              <a:ext uri="{FF2B5EF4-FFF2-40B4-BE49-F238E27FC236}">
                <a16:creationId xmlns:a16="http://schemas.microsoft.com/office/drawing/2014/main" id="{C68176EB-D18D-4450-BAF1-C8F678936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42" y="3237662"/>
            <a:ext cx="1867190" cy="24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14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1A43F0-5C8D-46B4-B83A-5C3A94E9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Results + Analysis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5FD96B5-E049-40D7-85EC-BACDFE58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15" y="1182605"/>
            <a:ext cx="4495800" cy="4237531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7EAC74DD-E5B6-4356-AE96-C2BF7A08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34" y="1182605"/>
            <a:ext cx="4495800" cy="423753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EC46744-2C11-4951-A87F-15B1320CA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1789270" y="3754312"/>
            <a:ext cx="834167" cy="7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9A3B477-2537-407C-B80A-DDBE7650B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0815" r="43005" b="9441"/>
          <a:stretch/>
        </p:blipFill>
        <p:spPr bwMode="auto">
          <a:xfrm rot="16200000" flipH="1">
            <a:off x="7067890" y="3128248"/>
            <a:ext cx="800100" cy="1656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7F75A2-037E-4967-8B38-099FEB59883D}"/>
              </a:ext>
            </a:extLst>
          </p:cNvPr>
          <p:cNvSpPr/>
          <p:nvPr/>
        </p:nvSpPr>
        <p:spPr bwMode="auto">
          <a:xfrm>
            <a:off x="2652115" y="2630407"/>
            <a:ext cx="83820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95BC4-8563-4981-9602-D07BD02F94FA}"/>
              </a:ext>
            </a:extLst>
          </p:cNvPr>
          <p:cNvSpPr/>
          <p:nvPr/>
        </p:nvSpPr>
        <p:spPr bwMode="auto">
          <a:xfrm>
            <a:off x="1787253" y="3598143"/>
            <a:ext cx="83820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35C23-7CDD-4165-A0EB-F995C626B728}"/>
              </a:ext>
            </a:extLst>
          </p:cNvPr>
          <p:cNvSpPr/>
          <p:nvPr/>
        </p:nvSpPr>
        <p:spPr bwMode="auto">
          <a:xfrm>
            <a:off x="7504764" y="2554206"/>
            <a:ext cx="165607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9214E4-29E5-4926-A326-094C82137E36}"/>
              </a:ext>
            </a:extLst>
          </p:cNvPr>
          <p:cNvSpPr/>
          <p:nvPr/>
        </p:nvSpPr>
        <p:spPr bwMode="auto">
          <a:xfrm>
            <a:off x="6639902" y="3521942"/>
            <a:ext cx="165607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4A9A91-0470-4EF7-967A-595A4D07FE29}"/>
              </a:ext>
            </a:extLst>
          </p:cNvPr>
          <p:cNvCxnSpPr/>
          <p:nvPr/>
        </p:nvCxnSpPr>
        <p:spPr bwMode="auto">
          <a:xfrm flipH="1">
            <a:off x="1787253" y="2630407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F0A221-A752-409D-A081-0B42BF93E542}"/>
              </a:ext>
            </a:extLst>
          </p:cNvPr>
          <p:cNvCxnSpPr/>
          <p:nvPr/>
        </p:nvCxnSpPr>
        <p:spPr bwMode="auto">
          <a:xfrm flipH="1">
            <a:off x="2664184" y="3493370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42D6B2-7029-4DEF-9518-F5EB8F1EBB48}"/>
              </a:ext>
            </a:extLst>
          </p:cNvPr>
          <p:cNvCxnSpPr/>
          <p:nvPr/>
        </p:nvCxnSpPr>
        <p:spPr bwMode="auto">
          <a:xfrm flipH="1">
            <a:off x="6629737" y="2554206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6AF130-AC10-44B0-B9E3-22CB4CD5273E}"/>
              </a:ext>
            </a:extLst>
          </p:cNvPr>
          <p:cNvCxnSpPr/>
          <p:nvPr/>
        </p:nvCxnSpPr>
        <p:spPr bwMode="auto">
          <a:xfrm flipH="1">
            <a:off x="8337856" y="3426693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8E9BD8-F5E1-4318-8A71-E496510ECDBA}"/>
              </a:ext>
            </a:extLst>
          </p:cNvPr>
          <p:cNvSpPr txBox="1">
            <a:spLocks/>
          </p:cNvSpPr>
          <p:nvPr/>
        </p:nvSpPr>
        <p:spPr>
          <a:xfrm>
            <a:off x="6290634" y="5151642"/>
            <a:ext cx="4229223" cy="15057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Low Reflectivity Target</a:t>
            </a:r>
          </a:p>
          <a:p>
            <a:pPr lvl="1"/>
            <a:r>
              <a:rPr lang="en-US" sz="1800" kern="0" dirty="0">
                <a:effectLst/>
              </a:rPr>
              <a:t>Weak reflection</a:t>
            </a:r>
          </a:p>
          <a:p>
            <a:pPr lvl="1"/>
            <a:r>
              <a:rPr lang="en-US" sz="1800" kern="0" dirty="0">
                <a:effectLst/>
              </a:rPr>
              <a:t>Somewhat obscured by interferers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D429DC-778F-4B66-A94F-97AD525C719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0291" y="6216051"/>
            <a:ext cx="734757" cy="544924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9C2389-5003-4331-9F43-8C44DFA647D4}"/>
              </a:ext>
            </a:extLst>
          </p:cNvPr>
          <p:cNvSpPr txBox="1">
            <a:spLocks/>
          </p:cNvSpPr>
          <p:nvPr/>
        </p:nvSpPr>
        <p:spPr>
          <a:xfrm>
            <a:off x="988292" y="5185933"/>
            <a:ext cx="4229223" cy="1200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High Reflectivity Target</a:t>
            </a:r>
          </a:p>
          <a:p>
            <a:pPr lvl="1"/>
            <a:r>
              <a:rPr lang="en-US" sz="1800" kern="0" dirty="0">
                <a:effectLst/>
              </a:rPr>
              <a:t>Strong reflection</a:t>
            </a:r>
          </a:p>
          <a:p>
            <a:pPr lvl="1"/>
            <a:r>
              <a:rPr lang="en-US" sz="1800" kern="0" dirty="0">
                <a:effectLst/>
              </a:rPr>
              <a:t>Easily identifiable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8643BA4-6A0B-427E-B61A-BB71E802389F}"/>
              </a:ext>
            </a:extLst>
          </p:cNvPr>
          <p:cNvSpPr txBox="1">
            <a:spLocks/>
          </p:cNvSpPr>
          <p:nvPr/>
        </p:nvSpPr>
        <p:spPr>
          <a:xfrm>
            <a:off x="5785048" y="6203319"/>
            <a:ext cx="4229223" cy="579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</p:spTree>
    <p:extLst>
      <p:ext uri="{BB962C8B-B14F-4D97-AF65-F5344CB8AC3E}">
        <p14:creationId xmlns:p14="http://schemas.microsoft.com/office/powerpoint/2010/main" val="418868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0908-1F4F-4744-BC75-2293DEBCA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THz Simulation Software</a:t>
            </a:r>
          </a:p>
        </p:txBody>
      </p:sp>
    </p:spTree>
    <p:extLst>
      <p:ext uri="{BB962C8B-B14F-4D97-AF65-F5344CB8AC3E}">
        <p14:creationId xmlns:p14="http://schemas.microsoft.com/office/powerpoint/2010/main" val="371819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Any Antenna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FC294-92A3-4B0C-8E04-547433243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1" y="2389517"/>
            <a:ext cx="5029759" cy="309297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5EBA37-4402-4C42-A801-6E14AE48FD05}"/>
              </a:ext>
            </a:extLst>
          </p:cNvPr>
          <p:cNvSpPr txBox="1">
            <a:spLocks/>
          </p:cNvSpPr>
          <p:nvPr/>
        </p:nvSpPr>
        <p:spPr>
          <a:xfrm>
            <a:off x="2009573" y="1735135"/>
            <a:ext cx="2353574" cy="562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Patch Antenna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4827B-0D07-4659-B8C2-D1E11FFA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62" y="2389516"/>
            <a:ext cx="5029761" cy="309298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0566A22-BB3D-41BE-8022-D940DC509D8F}"/>
              </a:ext>
            </a:extLst>
          </p:cNvPr>
          <p:cNvSpPr txBox="1">
            <a:spLocks/>
          </p:cNvSpPr>
          <p:nvPr/>
        </p:nvSpPr>
        <p:spPr>
          <a:xfrm>
            <a:off x="7828855" y="1730877"/>
            <a:ext cx="2353574" cy="562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Dipole</a:t>
            </a:r>
          </a:p>
        </p:txBody>
      </p:sp>
    </p:spTree>
    <p:extLst>
      <p:ext uri="{BB962C8B-B14F-4D97-AF65-F5344CB8AC3E}">
        <p14:creationId xmlns:p14="http://schemas.microsoft.com/office/powerpoint/2010/main" val="414270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Computes All Angles Between Antennas + Target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33A2E7-9661-4453-8B5B-1DCDC975572B}"/>
              </a:ext>
            </a:extLst>
          </p:cNvPr>
          <p:cNvGrpSpPr/>
          <p:nvPr/>
        </p:nvGrpSpPr>
        <p:grpSpPr>
          <a:xfrm>
            <a:off x="4336054" y="1610637"/>
            <a:ext cx="1804649" cy="4018280"/>
            <a:chOff x="1694688" y="1498600"/>
            <a:chExt cx="1337056" cy="38608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C8B20F-1700-4F7A-9DC3-FB20DC35A90F}"/>
                </a:ext>
              </a:extLst>
            </p:cNvPr>
            <p:cNvCxnSpPr/>
            <p:nvPr/>
          </p:nvCxnSpPr>
          <p:spPr>
            <a:xfrm>
              <a:off x="2223008" y="1498600"/>
              <a:ext cx="32512" cy="3860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D0329F-F12F-4294-AD51-672C71BFA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2384" y="3592576"/>
              <a:ext cx="1229360" cy="10525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74A4DE-C116-49BB-A63E-2883C76F9812}"/>
                </a:ext>
              </a:extLst>
            </p:cNvPr>
            <p:cNvSpPr/>
            <p:nvPr/>
          </p:nvSpPr>
          <p:spPr>
            <a:xfrm>
              <a:off x="1694688" y="2466340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913E96-E1B9-44F7-A9B4-5B4CB2580EC2}"/>
                </a:ext>
              </a:extLst>
            </p:cNvPr>
            <p:cNvSpPr/>
            <p:nvPr/>
          </p:nvSpPr>
          <p:spPr>
            <a:xfrm>
              <a:off x="1958848" y="2274644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277BD8-F478-491B-9D20-81B3DB722640}"/>
                </a:ext>
              </a:extLst>
            </p:cNvPr>
            <p:cNvSpPr/>
            <p:nvPr/>
          </p:nvSpPr>
          <p:spPr>
            <a:xfrm>
              <a:off x="2255520" y="2082948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E54F33-7CE9-455D-9DE6-4BB96FA04877}"/>
                </a:ext>
              </a:extLst>
            </p:cNvPr>
            <p:cNvSpPr/>
            <p:nvPr/>
          </p:nvSpPr>
          <p:spPr>
            <a:xfrm>
              <a:off x="2525776" y="1879748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44A352-F249-46CA-9A11-3204FBAE96E3}"/>
                </a:ext>
              </a:extLst>
            </p:cNvPr>
            <p:cNvSpPr/>
            <p:nvPr/>
          </p:nvSpPr>
          <p:spPr>
            <a:xfrm>
              <a:off x="1694688" y="3244628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F8B2B3-E66C-4FA2-A8F2-92CE1093D96C}"/>
                </a:ext>
              </a:extLst>
            </p:cNvPr>
            <p:cNvSpPr/>
            <p:nvPr/>
          </p:nvSpPr>
          <p:spPr>
            <a:xfrm>
              <a:off x="1958848" y="3052932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8AF1FE-CEA1-4A1C-844C-93C322DA6355}"/>
                </a:ext>
              </a:extLst>
            </p:cNvPr>
            <p:cNvSpPr/>
            <p:nvPr/>
          </p:nvSpPr>
          <p:spPr>
            <a:xfrm>
              <a:off x="2255520" y="2861236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9BA721F-BACD-4723-9CB4-BFB0B12BEDC8}"/>
                </a:ext>
              </a:extLst>
            </p:cNvPr>
            <p:cNvSpPr/>
            <p:nvPr/>
          </p:nvSpPr>
          <p:spPr>
            <a:xfrm>
              <a:off x="2525776" y="2658036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75CFA3A-1148-4ECC-BD36-B465D054CD7F}"/>
                </a:ext>
              </a:extLst>
            </p:cNvPr>
            <p:cNvSpPr/>
            <p:nvPr/>
          </p:nvSpPr>
          <p:spPr>
            <a:xfrm>
              <a:off x="1694688" y="4020672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D65098-F35D-4BCB-91B9-BEC15F2E67F4}"/>
                </a:ext>
              </a:extLst>
            </p:cNvPr>
            <p:cNvSpPr/>
            <p:nvPr/>
          </p:nvSpPr>
          <p:spPr>
            <a:xfrm>
              <a:off x="1958848" y="3828976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1680A6F-DD52-471F-B7DF-363FB17B3C17}"/>
                </a:ext>
              </a:extLst>
            </p:cNvPr>
            <p:cNvSpPr/>
            <p:nvPr/>
          </p:nvSpPr>
          <p:spPr>
            <a:xfrm>
              <a:off x="2255520" y="3637280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D0F2BBE-E114-4B58-9BF4-303632768E9D}"/>
                </a:ext>
              </a:extLst>
            </p:cNvPr>
            <p:cNvSpPr/>
            <p:nvPr/>
          </p:nvSpPr>
          <p:spPr>
            <a:xfrm>
              <a:off x="2525776" y="3434080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026BD1B-4971-460A-8D97-DF6B00E2E8DF}"/>
                </a:ext>
              </a:extLst>
            </p:cNvPr>
            <p:cNvSpPr/>
            <p:nvPr/>
          </p:nvSpPr>
          <p:spPr>
            <a:xfrm>
              <a:off x="1893824" y="2749592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EE2FE078-B849-402D-B5FF-54829763DECD}"/>
                </a:ext>
              </a:extLst>
            </p:cNvPr>
            <p:cNvSpPr/>
            <p:nvPr/>
          </p:nvSpPr>
          <p:spPr>
            <a:xfrm>
              <a:off x="2164080" y="2549980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1B5497CE-902F-4E88-9BA7-AFFF9550C6DC}"/>
                </a:ext>
              </a:extLst>
            </p:cNvPr>
            <p:cNvSpPr/>
            <p:nvPr/>
          </p:nvSpPr>
          <p:spPr>
            <a:xfrm>
              <a:off x="2407920" y="2354728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58E03104-6C48-425B-8614-12218119BAE6}"/>
                </a:ext>
              </a:extLst>
            </p:cNvPr>
            <p:cNvSpPr/>
            <p:nvPr/>
          </p:nvSpPr>
          <p:spPr>
            <a:xfrm>
              <a:off x="1908048" y="3545628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3F1735B-8BE1-4355-BFD8-03A54DC1B796}"/>
                </a:ext>
              </a:extLst>
            </p:cNvPr>
            <p:cNvSpPr/>
            <p:nvPr/>
          </p:nvSpPr>
          <p:spPr>
            <a:xfrm>
              <a:off x="2178304" y="3346016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9661178-20B2-4FD3-B10C-B552CEBB2286}"/>
                </a:ext>
              </a:extLst>
            </p:cNvPr>
            <p:cNvSpPr/>
            <p:nvPr/>
          </p:nvSpPr>
          <p:spPr>
            <a:xfrm>
              <a:off x="2422144" y="3150764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7CD70943-DD65-453B-84A8-2964A66214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102525"/>
                  </p:ext>
                </p:extLst>
              </p:nvPr>
            </p:nvGraphicFramePr>
            <p:xfrm>
              <a:off x="547902" y="1921489"/>
              <a:ext cx="3156392" cy="16162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6392" cy="1616225"/>
                    </a:xfrm>
                    <a:prstGeom prst="rect">
                      <a:avLst/>
                    </a:prstGeom>
                  </am3d:spPr>
                  <am3d:camera>
                    <am3d:pos x="0" y="0" z="49626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44" d="1000000"/>
                    <am3d:preTrans dx="82264" dy="12384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558452" ay="2522968" az="18998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359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7CD70943-DD65-453B-84A8-2964A66214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902" y="1921489"/>
                <a:ext cx="3156392" cy="161622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5BE5CCB-CC74-4C77-A916-B7762F082827}"/>
              </a:ext>
            </a:extLst>
          </p:cNvPr>
          <p:cNvSpPr/>
          <p:nvPr/>
        </p:nvSpPr>
        <p:spPr>
          <a:xfrm>
            <a:off x="2490724" y="230130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5F40B8B-2852-434F-B561-7F812F1F9DA2}"/>
              </a:ext>
            </a:extLst>
          </p:cNvPr>
          <p:cNvCxnSpPr>
            <a:cxnSpLocks/>
            <a:stCxn id="18" idx="6"/>
            <a:endCxn id="11" idx="1"/>
          </p:cNvCxnSpPr>
          <p:nvPr/>
        </p:nvCxnSpPr>
        <p:spPr>
          <a:xfrm>
            <a:off x="2536443" y="2324160"/>
            <a:ext cx="1799611" cy="376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850247-4FD7-426A-B8D2-083F972F08BE}"/>
              </a:ext>
            </a:extLst>
          </p:cNvPr>
          <p:cNvCxnSpPr>
            <a:cxnSpLocks/>
            <a:stCxn id="18" idx="6"/>
            <a:endCxn id="13" idx="1"/>
          </p:cNvCxnSpPr>
          <p:nvPr/>
        </p:nvCxnSpPr>
        <p:spPr>
          <a:xfrm>
            <a:off x="2536443" y="2324160"/>
            <a:ext cx="2108157" cy="64657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E6F853-6D61-41D9-A7F4-F4C37A16CAE2}"/>
              </a:ext>
            </a:extLst>
          </p:cNvPr>
          <p:cNvCxnSpPr>
            <a:cxnSpLocks/>
          </p:cNvCxnSpPr>
          <p:nvPr/>
        </p:nvCxnSpPr>
        <p:spPr>
          <a:xfrm>
            <a:off x="4402201" y="2970738"/>
            <a:ext cx="242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3C694BD-110F-46A4-99A3-8E6AFF001602}"/>
              </a:ext>
            </a:extLst>
          </p:cNvPr>
          <p:cNvCxnSpPr>
            <a:cxnSpLocks/>
          </p:cNvCxnSpPr>
          <p:nvPr/>
        </p:nvCxnSpPr>
        <p:spPr>
          <a:xfrm>
            <a:off x="4108831" y="2700331"/>
            <a:ext cx="2272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71C9837-3376-432B-8433-1F48D3FA297B}"/>
              </a:ext>
            </a:extLst>
          </p:cNvPr>
          <p:cNvCxnSpPr>
            <a:cxnSpLocks/>
          </p:cNvCxnSpPr>
          <p:nvPr/>
        </p:nvCxnSpPr>
        <p:spPr>
          <a:xfrm>
            <a:off x="4754815" y="4276034"/>
            <a:ext cx="322610" cy="2074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677BAF-9A50-4143-89F9-A8B783C004B7}"/>
              </a:ext>
            </a:extLst>
          </p:cNvPr>
          <p:cNvCxnSpPr>
            <a:cxnSpLocks/>
          </p:cNvCxnSpPr>
          <p:nvPr/>
        </p:nvCxnSpPr>
        <p:spPr>
          <a:xfrm>
            <a:off x="4437531" y="2837961"/>
            <a:ext cx="202954" cy="127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F4D8D08-222B-4668-82D4-CD1B7A767F8C}"/>
              </a:ext>
            </a:extLst>
          </p:cNvPr>
          <p:cNvCxnSpPr>
            <a:cxnSpLocks/>
          </p:cNvCxnSpPr>
          <p:nvPr/>
        </p:nvCxnSpPr>
        <p:spPr>
          <a:xfrm>
            <a:off x="4130357" y="2572406"/>
            <a:ext cx="202954" cy="127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Definition of azimuth and elevation angles. | Download Scientific Diagram">
            <a:extLst>
              <a:ext uri="{FF2B5EF4-FFF2-40B4-BE49-F238E27FC236}">
                <a16:creationId xmlns:a16="http://schemas.microsoft.com/office/drawing/2014/main" id="{FB6BC9E4-E686-462E-A029-B2F6BF42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800" y="2933846"/>
            <a:ext cx="3419381" cy="253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E52931C9-7C50-4866-9B64-D2F8294D5AA1}"/>
              </a:ext>
            </a:extLst>
          </p:cNvPr>
          <p:cNvSpPr txBox="1">
            <a:spLocks/>
          </p:cNvSpPr>
          <p:nvPr/>
        </p:nvSpPr>
        <p:spPr>
          <a:xfrm>
            <a:off x="6975780" y="1444675"/>
            <a:ext cx="3988891" cy="1804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/>
              <a:t>Requires calculation of all angles between every antenna element + target voxel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/>
              <a:t>Computational expensive for large targets</a:t>
            </a:r>
          </a:p>
        </p:txBody>
      </p:sp>
    </p:spTree>
    <p:extLst>
      <p:ext uri="{BB962C8B-B14F-4D97-AF65-F5344CB8AC3E}">
        <p14:creationId xmlns:p14="http://schemas.microsoft.com/office/powerpoint/2010/main" val="66239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738CBEB-8288-42FB-95EE-1C7CB4BDD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8" r="26273" b="3312"/>
          <a:stretch/>
        </p:blipFill>
        <p:spPr>
          <a:xfrm>
            <a:off x="5062864" y="4286336"/>
            <a:ext cx="2713276" cy="2403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E942B9-C07D-4860-BE26-A76738686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25" r="32708"/>
          <a:stretch/>
        </p:blipFill>
        <p:spPr>
          <a:xfrm>
            <a:off x="8331199" y="1741413"/>
            <a:ext cx="3373120" cy="33009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Scanning Scenario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ACD889BE-5ECA-42CA-802C-D3AF1B2A16D5}"/>
              </a:ext>
            </a:extLst>
          </p:cNvPr>
          <p:cNvSpPr txBox="1">
            <a:spLocks/>
          </p:cNvSpPr>
          <p:nvPr/>
        </p:nvSpPr>
        <p:spPr>
          <a:xfrm>
            <a:off x="5658964" y="1360172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3D Gun Model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490E5F36-C74F-464A-AC02-09CA5F9A50C9}"/>
              </a:ext>
            </a:extLst>
          </p:cNvPr>
          <p:cNvSpPr txBox="1">
            <a:spLocks/>
          </p:cNvSpPr>
          <p:nvPr/>
        </p:nvSpPr>
        <p:spPr>
          <a:xfrm>
            <a:off x="9218454" y="1360172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2D Flat Image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8BD7B641-83E3-4D71-BEC4-93B9121FCC8D}"/>
              </a:ext>
            </a:extLst>
          </p:cNvPr>
          <p:cNvSpPr txBox="1">
            <a:spLocks/>
          </p:cNvSpPr>
          <p:nvPr/>
        </p:nvSpPr>
        <p:spPr>
          <a:xfrm>
            <a:off x="6885332" y="4506415"/>
            <a:ext cx="1781616" cy="594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 placed points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A805C5A-2D47-4D3D-B87B-85A7E81C9DE6}"/>
              </a:ext>
            </a:extLst>
          </p:cNvPr>
          <p:cNvSpPr txBox="1">
            <a:spLocks/>
          </p:cNvSpPr>
          <p:nvPr/>
        </p:nvSpPr>
        <p:spPr>
          <a:xfrm>
            <a:off x="652781" y="1364744"/>
            <a:ext cx="4475480" cy="2064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Choose scanning type, sampling parameters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Set up SAR scan scenario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DBB324-1817-4858-AFAC-6CACCB6BC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8" r="24125"/>
          <a:stretch/>
        </p:blipFill>
        <p:spPr>
          <a:xfrm>
            <a:off x="4873816" y="1661195"/>
            <a:ext cx="3137722" cy="2298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D4A0E8-EB54-4F75-94CA-DD8F00981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59" y="3036006"/>
            <a:ext cx="3834347" cy="25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03224"/>
      </p:ext>
    </p:extLst>
  </p:cSld>
  <p:clrMapOvr>
    <a:masterClrMapping/>
  </p:clrMapOvr>
</p:sld>
</file>

<file path=ppt/theme/theme1.xml><?xml version="1.0" encoding="utf-8"?>
<a:theme xmlns:a="http://schemas.openxmlformats.org/drawingml/2006/main" name="UTDJosiahResearchThemeTI">
  <a:themeElements>
    <a:clrScheme name="Custom 1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FF0000"/>
      </a:accent1>
      <a:accent2>
        <a:srgbClr val="000000"/>
      </a:accent2>
      <a:accent3>
        <a:srgbClr val="A5A5A5"/>
      </a:accent3>
      <a:accent4>
        <a:srgbClr val="FF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DJosiahResearchThemeTI" id="{A8DA667C-ECBD-4C34-A9B6-046F0327978F}" vid="{0C0696E5-93D3-4231-883E-BC06FC41E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UTDJosiahResearchThemeTI</Template>
  <TotalTime>484</TotalTime>
  <Words>252</Words>
  <Application>Microsoft Office PowerPoint</Application>
  <PresentationFormat>Widescreen</PresentationFormat>
  <Paragraphs>67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UTDJosiahResearchThemeTI</vt:lpstr>
      <vt:lpstr>Advanced Algorithms for THz Sensing and Recognition</vt:lpstr>
      <vt:lpstr>Updates</vt:lpstr>
      <vt:lpstr>Mail Threat Detection</vt:lpstr>
      <vt:lpstr>Mail Threat Detection System</vt:lpstr>
      <vt:lpstr>Early Results + Analysis</vt:lpstr>
      <vt:lpstr>THz Simulation Software</vt:lpstr>
      <vt:lpstr>Use Any Antenna Pattern</vt:lpstr>
      <vt:lpstr>Computes All Angles Between Antennas + Target</vt:lpstr>
      <vt:lpstr>Set Up Scanning Scenario</vt:lpstr>
      <vt:lpstr>Reconstruct Image</vt:lpstr>
      <vt:lpstr>Future Work</vt:lpstr>
      <vt:lpstr>Dataset Generation</vt:lpstr>
      <vt:lpstr>Ideal vs Antenna Position Error</vt:lpstr>
      <vt:lpstr>Real Image Dataset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FTRC Review April 5th, 2021</dc:title>
  <dc:creator>Josiah Smith</dc:creator>
  <cp:lastModifiedBy>Josiah Smith</cp:lastModifiedBy>
  <cp:revision>2</cp:revision>
  <dcterms:created xsi:type="dcterms:W3CDTF">2021-04-01T19:19:09Z</dcterms:created>
  <dcterms:modified xsi:type="dcterms:W3CDTF">2021-10-28T21:34:41Z</dcterms:modified>
</cp:coreProperties>
</file>